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12.xml.rels" ContentType="application/vnd.openxmlformats-package.relationships+xml"/>
  <Override PartName="/ppt/slideMasters/_rels/slideMaster13.xml.rels" ContentType="application/vnd.openxmlformats-package.relationships+xml"/>
  <Override PartName="/ppt/slideMasters/_rels/slideMaster14.xml.rels" ContentType="application/vnd.openxmlformats-package.relationships+xml"/>
  <Override PartName="/ppt/slideMasters/_rels/slideMaster15.xml.rels" ContentType="application/vnd.openxmlformats-package.relationships+xml"/>
  <Override PartName="/ppt/slideMasters/_rels/slideMaster16.xml.rels" ContentType="application/vnd.openxmlformats-package.relationships+xml"/>
  <Override PartName="/ppt/slideMasters/_rels/slideMaster17.xml.rels" ContentType="application/vnd.openxmlformats-package.relationships+xml"/>
  <Override PartName="/ppt/slideMasters/_rels/slideMaster18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media/image1.jpeg" ContentType="image/jpeg"/>
  <Override PartName="/ppt/media/image2.png" ContentType="image/png"/>
  <Override PartName="/ppt/media/image3.jpeg" ContentType="image/jpeg"/>
  <Override PartName="/ppt/media/image4.png" ContentType="image/png"/>
  <Override PartName="/ppt/media/image5.jpeg" ContentType="image/jpeg"/>
  <Override PartName="/ppt/media/image6.png" ContentType="image/png"/>
  <Override PartName="/ppt/media/image7.jpeg" ContentType="image/jpeg"/>
  <Override PartName="/ppt/media/image8.png" ContentType="image/png"/>
  <Override PartName="/ppt/media/image9.jpeg" ContentType="image/jpeg"/>
  <Override PartName="/ppt/media/image10.jpeg" ContentType="image/jpeg"/>
  <Override PartName="/ppt/media/image11.jpeg" ContentType="image/jpeg"/>
  <Override PartName="/ppt/media/image12.png" ContentType="image/png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presProps.xml" ContentType="application/vnd.openxmlformats-officedocument.presentationml.presPro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66" r:id="rId11"/>
    <p:sldMasterId id="2147483668" r:id="rId12"/>
    <p:sldMasterId id="2147483670" r:id="rId13"/>
    <p:sldMasterId id="2147483672" r:id="rId14"/>
    <p:sldMasterId id="2147483674" r:id="rId15"/>
    <p:sldMasterId id="2147483676" r:id="rId16"/>
    <p:sldMasterId id="2147483678" r:id="rId17"/>
    <p:sldMasterId id="2147483680" r:id="rId18"/>
    <p:sldMasterId id="2147483682" r:id="rId19"/>
  </p:sldMasterIdLst>
  <p:sldIdLst>
    <p:sldId id="256" r:id="rId20"/>
    <p:sldId id="257" r:id="rId21"/>
    <p:sldId id="258" r:id="rId22"/>
    <p:sldId id="259" r:id="rId23"/>
    <p:sldId id="260" r:id="rId24"/>
    <p:sldId id="261" r:id="rId25"/>
    <p:sldId id="262" r:id="rId26"/>
    <p:sldId id="263" r:id="rId27"/>
    <p:sldId id="264" r:id="rId28"/>
    <p:sldId id="265" r:id="rId29"/>
    <p:sldId id="266" r:id="rId30"/>
    <p:sldId id="267" r:id="rId31"/>
  </p:sldIdLst>
  <p:sldSz cx="24384000" cy="13716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slideMaster" Target="slideMasters/slideMaster13.xml"/><Relationship Id="rId15" Type="http://schemas.openxmlformats.org/officeDocument/2006/relationships/slideMaster" Target="slideMasters/slideMaster14.xml"/><Relationship Id="rId16" Type="http://schemas.openxmlformats.org/officeDocument/2006/relationships/slideMaster" Target="slideMasters/slideMaster15.xml"/><Relationship Id="rId17" Type="http://schemas.openxmlformats.org/officeDocument/2006/relationships/slideMaster" Target="slideMasters/slideMaster16.xml"/><Relationship Id="rId18" Type="http://schemas.openxmlformats.org/officeDocument/2006/relationships/slideMaster" Target="slideMasters/slideMaster17.xml"/><Relationship Id="rId19" Type="http://schemas.openxmlformats.org/officeDocument/2006/relationships/slideMaster" Target="slideMasters/slideMaster18.xml"/><Relationship Id="rId20" Type="http://schemas.openxmlformats.org/officeDocument/2006/relationships/slide" Target="slides/slide1.xml"/><Relationship Id="rId21" Type="http://schemas.openxmlformats.org/officeDocument/2006/relationships/slide" Target="slides/slide2.xml"/><Relationship Id="rId22" Type="http://schemas.openxmlformats.org/officeDocument/2006/relationships/slide" Target="slides/slide3.xml"/><Relationship Id="rId23" Type="http://schemas.openxmlformats.org/officeDocument/2006/relationships/slide" Target="slides/slide4.xml"/><Relationship Id="rId24" Type="http://schemas.openxmlformats.org/officeDocument/2006/relationships/slide" Target="slides/slide5.xml"/><Relationship Id="rId25" Type="http://schemas.openxmlformats.org/officeDocument/2006/relationships/slide" Target="slides/slide6.xml"/><Relationship Id="rId26" Type="http://schemas.openxmlformats.org/officeDocument/2006/relationships/slide" Target="slides/slide7.xml"/><Relationship Id="rId27" Type="http://schemas.openxmlformats.org/officeDocument/2006/relationships/slide" Target="slides/slide8.xml"/><Relationship Id="rId28" Type="http://schemas.openxmlformats.org/officeDocument/2006/relationships/slide" Target="slides/slide9.xml"/><Relationship Id="rId29" Type="http://schemas.openxmlformats.org/officeDocument/2006/relationships/slide" Target="slides/slide10.xml"/><Relationship Id="rId30" Type="http://schemas.openxmlformats.org/officeDocument/2006/relationships/slide" Target="slides/slide11.xml"/><Relationship Id="rId31" Type="http://schemas.openxmlformats.org/officeDocument/2006/relationships/slide" Target="slides/slide12.xml"/><Relationship Id="rId32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90000"/>
              </a:lnSpc>
              <a:buNone/>
            </a:pP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6F03AC8B-4265-4906-AAEB-D98F43C61347}" type="slidenum">
              <a:t>&lt;#&gt;</a:t>
            </a:fld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90000"/>
              </a:lnSpc>
              <a:buNone/>
            </a:pP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0"/>
          </p:nvPr>
        </p:nvSpPr>
        <p:spPr/>
        <p:txBody>
          <a:bodyPr/>
          <a:p>
            <a:fld id="{51B6DF7B-25E3-4E07-BE0A-61588A082CBD}" type="slidenum">
              <a:t>&lt;#&gt;</a:t>
            </a:fld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90000"/>
              </a:lnSpc>
              <a:buNone/>
            </a:pP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subTitle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B27F63EB-5DBE-4130-BACF-F27160D10529}" type="slidenum">
              <a:t>&lt;#&gt;</a:t>
            </a:fld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ol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90000"/>
              </a:lnSpc>
              <a:buNone/>
            </a:pP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14B5DD7D-1602-4FAA-9B55-D3CE03F36E60}" type="slidenum">
              <a:t>&lt;#&gt;</a:t>
            </a:fld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olo e 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90000"/>
              </a:lnSpc>
              <a:buNone/>
            </a:pP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3"/>
          </p:nvPr>
        </p:nvSpPr>
        <p:spPr/>
        <p:txBody>
          <a:bodyPr/>
          <a:p>
            <a:fld id="{A8351A9B-CE49-4F1F-973B-DF683886D302}" type="slidenum">
              <a:t>&lt;#&gt;</a:t>
            </a:fld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olo ed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90000"/>
              </a:lnSpc>
              <a:buNone/>
            </a:pP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E4576B1C-6A7C-4494-BFA2-2D1345C0F2CF}" type="slidenum">
              <a:t>&lt;#&gt;</a:t>
            </a:fld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90000"/>
              </a:lnSpc>
              <a:buNone/>
            </a:pP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A42D1A6C-813B-4D46-A9B6-5C310BE4269E}" type="slidenum">
              <a:t>&lt;#&gt;</a:t>
            </a:fld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olo,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90000"/>
              </a:lnSpc>
              <a:buNone/>
            </a:pP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6"/>
          </p:nvPr>
        </p:nvSpPr>
        <p:spPr/>
        <p:txBody>
          <a:bodyPr/>
          <a:p>
            <a:fld id="{64277A76-41ED-4EF4-A702-B9EF2B447E61}" type="slidenum">
              <a:t>&lt;#&gt;</a:t>
            </a:fld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olo, elenco e diretta picco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90000"/>
              </a:lnSpc>
              <a:buNone/>
            </a:pP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1D60D94B-1BB0-4A9F-BF6F-460C27C46F7B}" type="slidenum">
              <a:t>&lt;#&gt;</a:t>
            </a:fld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olo, elenco e diretta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90000"/>
              </a:lnSpc>
              <a:buNone/>
            </a:pP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ABA319E9-C2BA-42D4-A68E-B6447F586258}" type="slidenum">
              <a:t>&lt;#&gt;</a:t>
            </a:fld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90000"/>
              </a:lnSpc>
              <a:buNone/>
            </a:pP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453ACB09-F4E1-4648-9538-B2D1732BAB75}" type="slidenum">
              <a:t>&lt;#&gt;</a:t>
            </a:fld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Progra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90000"/>
              </a:lnSpc>
              <a:buNone/>
            </a:pP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E359E2C-0C5E-4AB4-A0AA-FC0CDCE366EE}" type="slidenum">
              <a:t>&lt;#&gt;</a:t>
            </a:fld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Dichiar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90000"/>
              </a:lnSpc>
              <a:buNone/>
            </a:pP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AF922A31-A744-44F5-AC93-40590FCF54A6}" type="slidenum">
              <a:t>&lt;#&gt;</a:t>
            </a:fld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Informazione import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90000"/>
              </a:lnSpc>
              <a:buNone/>
            </a:pP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573D0B78-8473-4F74-AE29-CF77A23618B8}" type="slidenum">
              <a:t>&lt;#&gt;</a:t>
            </a:fld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90000"/>
              </a:lnSpc>
              <a:buNone/>
            </a:pP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B523B4E6-7F37-4E17-B4E4-ECEA3698BD3D}" type="slidenum">
              <a:t>&lt;#&gt;</a:t>
            </a:fld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90000"/>
              </a:lnSpc>
              <a:buNone/>
            </a:pP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56278CE9-13E3-4F7D-953F-B28F4E54E350}" type="slidenum">
              <a:t>&lt;#&gt;</a:t>
            </a:fld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90000"/>
              </a:lnSpc>
              <a:buNone/>
            </a:pP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809470F8-4323-4091-AC16-C58A8643BBB6}" type="slidenum">
              <a:t>&lt;#&gt;</a:t>
            </a:fld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90000"/>
              </a:lnSpc>
              <a:buNone/>
            </a:pP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F37DA888-BC3A-44D2-A689-D42C09C578A2}" type="slidenum">
              <a:t>&lt;#&gt;</a:t>
            </a:fld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1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slideLayout" Target="../slideLayouts/slideLayout12.xml"/>
</Relationships>
</file>

<file path=ppt/slideMasters/_rels/slideMaster13.xml.rels><?xml version="1.0" encoding="UTF-8"?>
<Relationships xmlns="http://schemas.openxmlformats.org/package/2006/relationships"><Relationship Id="rId1" Type="http://schemas.openxmlformats.org/officeDocument/2006/relationships/theme" Target="../theme/theme13.xml"/><Relationship Id="rId2" Type="http://schemas.openxmlformats.org/officeDocument/2006/relationships/slideLayout" Target="../slideLayouts/slideLayout13.xml"/>
</Relationships>
</file>

<file path=ppt/slideMasters/_rels/slideMaster14.xml.rels><?xml version="1.0" encoding="UTF-8"?>
<Relationships xmlns="http://schemas.openxmlformats.org/package/2006/relationships"><Relationship Id="rId1" Type="http://schemas.openxmlformats.org/officeDocument/2006/relationships/theme" Target="../theme/theme14.xml"/><Relationship Id="rId2" Type="http://schemas.openxmlformats.org/officeDocument/2006/relationships/slideLayout" Target="../slideLayouts/slideLayout14.xml"/>
</Relationships>
</file>

<file path=ppt/slideMasters/_rels/slideMaster15.xml.rels><?xml version="1.0" encoding="UTF-8"?>
<Relationships xmlns="http://schemas.openxmlformats.org/package/2006/relationships"><Relationship Id="rId1" Type="http://schemas.openxmlformats.org/officeDocument/2006/relationships/theme" Target="../theme/theme15.xml"/><Relationship Id="rId2" Type="http://schemas.openxmlformats.org/officeDocument/2006/relationships/slideLayout" Target="../slideLayouts/slideLayout15.xml"/>
</Relationships>
</file>

<file path=ppt/slideMasters/_rels/slideMaster16.xml.rels><?xml version="1.0" encoding="UTF-8"?>
<Relationships xmlns="http://schemas.openxmlformats.org/package/2006/relationships"><Relationship Id="rId1" Type="http://schemas.openxmlformats.org/officeDocument/2006/relationships/theme" Target="../theme/theme16.xml"/><Relationship Id="rId2" Type="http://schemas.openxmlformats.org/officeDocument/2006/relationships/slideLayout" Target="../slideLayouts/slideLayout16.xml"/>
</Relationships>
</file>

<file path=ppt/slideMasters/_rels/slideMaster17.xml.rels><?xml version="1.0" encoding="UTF-8"?>
<Relationships xmlns="http://schemas.openxmlformats.org/package/2006/relationships"><Relationship Id="rId1" Type="http://schemas.openxmlformats.org/officeDocument/2006/relationships/theme" Target="../theme/theme17.xml"/><Relationship Id="rId2" Type="http://schemas.openxmlformats.org/officeDocument/2006/relationships/slideLayout" Target="../slideLayouts/slideLayout17.xml"/>
</Relationships>
</file>

<file path=ppt/slideMasters/_rels/slideMaster18.xml.rels><?xml version="1.0" encoding="UTF-8"?>
<Relationships xmlns="http://schemas.openxmlformats.org/package/2006/relationships"><Relationship Id="rId1" Type="http://schemas.openxmlformats.org/officeDocument/2006/relationships/theme" Target="../theme/theme18.xml"/><Relationship Id="rId2" Type="http://schemas.openxmlformats.org/officeDocument/2006/relationships/slideLayout" Target="../slideLayouts/slideLayout18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2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4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5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206360" y="4533840"/>
            <a:ext cx="21970800" cy="46479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ctr">
            <a:noAutofit/>
          </a:bodyPr>
          <a:p>
            <a:pPr indent="0" defTabSz="243828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it-IT" sz="11600" spc="-233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Titolo sezione</a:t>
            </a:r>
            <a:endParaRPr b="0" lang="it-IT" sz="116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sldNum" idx="1"/>
          </p:nvPr>
        </p:nvSpPr>
        <p:spPr>
          <a:xfrm>
            <a:off x="12001320" y="13085280"/>
            <a:ext cx="368280" cy="3744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>
              <a:buNone/>
            </a:pPr>
            <a:endParaRPr b="0" lang="it-IT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sldNum" idx="10"/>
          </p:nvPr>
        </p:nvSpPr>
        <p:spPr>
          <a:xfrm>
            <a:off x="11867760" y="12930120"/>
            <a:ext cx="646920" cy="608400"/>
          </a:xfrm>
          <a:prstGeom prst="rect">
            <a:avLst/>
          </a:prstGeom>
          <a:noFill/>
          <a:ln w="12600">
            <a:noFill/>
          </a:ln>
        </p:spPr>
        <p:txBody>
          <a:bodyPr lIns="71280" rIns="71280" tIns="71280" bIns="71280" anchor="t">
            <a:noAutofit/>
          </a:bodyPr>
          <a:p>
            <a:pPr indent="0">
              <a:buNone/>
            </a:pPr>
            <a:endParaRPr b="0" lang="it-IT" sz="2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90000"/>
              </a:lnSpc>
              <a:buNone/>
            </a:pPr>
            <a:r>
              <a:rPr b="0" lang="it-IT" sz="4800" spc="-1" strike="noStrike">
                <a:solidFill>
                  <a:srgbClr val="000000"/>
                </a:solidFill>
                <a:latin typeface="Helvetica Neue"/>
              </a:rPr>
              <a:t>Fai clic per modificare il formato del testo del titolo</a:t>
            </a: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it-IT" sz="4800" spc="-1" strike="noStrike">
                <a:solidFill>
                  <a:srgbClr val="000000"/>
                </a:solidFill>
                <a:latin typeface="Helvetica Neue"/>
              </a:rPr>
              <a:t>Fai clic per modificare il formato del testo della struttura</a:t>
            </a: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it-IT" sz="4800" spc="-1" strike="noStrike">
                <a:solidFill>
                  <a:srgbClr val="000000"/>
                </a:solidFill>
                <a:latin typeface="Helvetica Neue"/>
              </a:rPr>
              <a:t>Secondo livello struttura</a:t>
            </a: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it-IT" sz="4800" spc="-1" strike="noStrike">
                <a:solidFill>
                  <a:srgbClr val="000000"/>
                </a:solidFill>
                <a:latin typeface="Helvetica Neue"/>
              </a:rPr>
              <a:t>Terzo livello struttura</a:t>
            </a: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it-IT" sz="4800" spc="-1" strike="noStrike">
                <a:solidFill>
                  <a:srgbClr val="000000"/>
                </a:solidFill>
                <a:latin typeface="Helvetica Neue"/>
              </a:rPr>
              <a:t>Quarto livello struttura</a:t>
            </a: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solidFill>
                  <a:srgbClr val="000000"/>
                </a:solidFill>
                <a:latin typeface="Helvetica Neue"/>
              </a:rPr>
              <a:t>Quinto livello struttura</a:t>
            </a:r>
            <a:endParaRPr b="0" lang="it-IT" sz="2000" spc="-1" strike="noStrike">
              <a:solidFill>
                <a:srgbClr val="000000"/>
              </a:solidFill>
              <a:latin typeface="Helvetica Neue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solidFill>
                  <a:srgbClr val="000000"/>
                </a:solidFill>
                <a:latin typeface="Helvetica Neue"/>
              </a:rPr>
              <a:t>Sesto livello struttura</a:t>
            </a:r>
            <a:endParaRPr b="0" lang="it-IT" sz="2000" spc="-1" strike="noStrike">
              <a:solidFill>
                <a:srgbClr val="000000"/>
              </a:solidFill>
              <a:latin typeface="Helvetica Neue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solidFill>
                  <a:srgbClr val="000000"/>
                </a:solidFill>
                <a:latin typeface="Helvetica Neue"/>
              </a:rPr>
              <a:t>Settimo livello struttura</a:t>
            </a:r>
            <a:endParaRPr b="0" lang="it-IT" sz="20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7" r:id="rId3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body"/>
          </p:nvPr>
        </p:nvSpPr>
        <p:spPr>
          <a:xfrm>
            <a:off x="1201320" y="11859840"/>
            <a:ext cx="21970800" cy="636480"/>
          </a:xfrm>
          <a:prstGeom prst="rect">
            <a:avLst/>
          </a:prstGeom>
          <a:noFill/>
          <a:ln w="12600">
            <a:noFill/>
          </a:ln>
        </p:spPr>
        <p:txBody>
          <a:bodyPr lIns="45720" rIns="45720" tIns="45720" bIns="45720" anchor="t">
            <a:noAutofit/>
          </a:bodyPr>
          <a:p>
            <a:pPr indent="0" defTabSz="82548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it-IT" sz="3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Autore e data</a:t>
            </a:r>
            <a:endParaRPr b="0" lang="it-IT" sz="36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title"/>
          </p:nvPr>
        </p:nvSpPr>
        <p:spPr>
          <a:xfrm>
            <a:off x="1206360" y="2575080"/>
            <a:ext cx="21970800" cy="46479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 defTabSz="2438280">
              <a:lnSpc>
                <a:spcPct val="80000"/>
              </a:lnSpc>
              <a:buNone/>
              <a:tabLst>
                <a:tab algn="l" pos="0"/>
              </a:tabLst>
            </a:pPr>
            <a:r>
              <a:rPr b="1" lang="it-IT" sz="11600" spc="-233" strike="noStrike">
                <a:solidFill>
                  <a:srgbClr val="000000"/>
                </a:solidFill>
                <a:latin typeface="Helvetica Neue"/>
                <a:ea typeface="Helvetica Neue"/>
              </a:rPr>
              <a:t>Titolo presentazione</a:t>
            </a:r>
            <a:endParaRPr b="0" lang="it-IT" sz="116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1201320" y="7223040"/>
            <a:ext cx="21970800" cy="19047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 defTabSz="82548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it-IT" sz="55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Sottotitolo presentazione</a:t>
            </a:r>
            <a:endParaRPr b="0" lang="it-IT" sz="5500" spc="-1" strike="noStrike">
              <a:solidFill>
                <a:srgbClr val="000000"/>
              </a:solidFill>
              <a:latin typeface="Helvetica Neue"/>
            </a:endParaRPr>
          </a:p>
          <a:p>
            <a:pPr indent="0" defTabSz="825480">
              <a:lnSpc>
                <a:spcPct val="100000"/>
              </a:lnSpc>
              <a:buNone/>
              <a:tabLst>
                <a:tab algn="l" pos="0"/>
              </a:tabLst>
            </a:pPr>
            <a:endParaRPr b="0" lang="it-IT" sz="5500" spc="-1" strike="noStrike">
              <a:solidFill>
                <a:srgbClr val="000000"/>
              </a:solidFill>
              <a:latin typeface="Helvetica Neue"/>
            </a:endParaRPr>
          </a:p>
          <a:p>
            <a:pPr indent="0" defTabSz="825480">
              <a:lnSpc>
                <a:spcPct val="100000"/>
              </a:lnSpc>
              <a:buNone/>
              <a:tabLst>
                <a:tab algn="l" pos="0"/>
              </a:tabLst>
            </a:pPr>
            <a:endParaRPr b="0" lang="it-IT" sz="5500" spc="-1" strike="noStrike">
              <a:solidFill>
                <a:srgbClr val="000000"/>
              </a:solidFill>
              <a:latin typeface="Helvetica Neue"/>
            </a:endParaRPr>
          </a:p>
          <a:p>
            <a:pPr indent="0" defTabSz="825480">
              <a:lnSpc>
                <a:spcPct val="100000"/>
              </a:lnSpc>
              <a:buNone/>
              <a:tabLst>
                <a:tab algn="l" pos="0"/>
              </a:tabLst>
            </a:pPr>
            <a:endParaRPr b="0" lang="it-IT" sz="5500" spc="-1" strike="noStrike">
              <a:solidFill>
                <a:srgbClr val="000000"/>
              </a:solidFill>
              <a:latin typeface="Helvetica Neue"/>
            </a:endParaRPr>
          </a:p>
          <a:p>
            <a:pPr indent="0" defTabSz="825480">
              <a:lnSpc>
                <a:spcPct val="100000"/>
              </a:lnSpc>
              <a:buNone/>
              <a:tabLst>
                <a:tab algn="l" pos="0"/>
              </a:tabLst>
            </a:pPr>
            <a:endParaRPr b="0" lang="it-IT" sz="55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sldNum" idx="11"/>
          </p:nvPr>
        </p:nvSpPr>
        <p:spPr>
          <a:xfrm>
            <a:off x="12001320" y="13080960"/>
            <a:ext cx="368280" cy="3744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>
              <a:buNone/>
            </a:pPr>
            <a:endParaRPr b="0" lang="it-IT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9" r:id="rId2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body"/>
          </p:nvPr>
        </p:nvSpPr>
        <p:spPr>
          <a:xfrm>
            <a:off x="-1155600" y="-1295280"/>
            <a:ext cx="26745840" cy="16018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4800" spc="-1" strike="noStrike">
                <a:solidFill>
                  <a:srgbClr val="000000"/>
                </a:solidFill>
                <a:latin typeface="Helvetica Neue"/>
              </a:rPr>
              <a:t>Fai clic per modificare il formato del testo della struttura</a:t>
            </a: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4800" spc="-1" strike="noStrike">
                <a:solidFill>
                  <a:srgbClr val="000000"/>
                </a:solidFill>
                <a:latin typeface="Helvetica Neue"/>
              </a:rPr>
              <a:t>Secondo livello struttura</a:t>
            </a: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4800" spc="-1" strike="noStrike">
                <a:solidFill>
                  <a:srgbClr val="000000"/>
                </a:solidFill>
                <a:latin typeface="Helvetica Neue"/>
              </a:rPr>
              <a:t>Terzo livello struttura</a:t>
            </a: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4800" spc="-1" strike="noStrike">
                <a:solidFill>
                  <a:srgbClr val="000000"/>
                </a:solidFill>
                <a:latin typeface="Helvetica Neue"/>
              </a:rPr>
              <a:t>Quarto livello struttura</a:t>
            </a: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4800" spc="-1" strike="noStrike">
                <a:solidFill>
                  <a:srgbClr val="000000"/>
                </a:solidFill>
                <a:latin typeface="Helvetica Neue"/>
              </a:rPr>
              <a:t>Quinto livello struttura</a:t>
            </a: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4800" spc="-1" strike="noStrike">
                <a:solidFill>
                  <a:srgbClr val="000000"/>
                </a:solidFill>
                <a:latin typeface="Helvetica Neue"/>
              </a:rPr>
              <a:t>Sesto livello struttura</a:t>
            </a: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4800" spc="-1" strike="noStrike">
                <a:solidFill>
                  <a:srgbClr val="000000"/>
                </a:solidFill>
                <a:latin typeface="Helvetica Neue"/>
              </a:rPr>
              <a:t>Settimo livello struttura</a:t>
            </a: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title"/>
          </p:nvPr>
        </p:nvSpPr>
        <p:spPr>
          <a:xfrm>
            <a:off x="1206360" y="7124760"/>
            <a:ext cx="21970800" cy="46479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 defTabSz="2438280">
              <a:lnSpc>
                <a:spcPct val="80000"/>
              </a:lnSpc>
              <a:buNone/>
              <a:tabLst>
                <a:tab algn="l" pos="0"/>
              </a:tabLst>
            </a:pPr>
            <a:r>
              <a:rPr b="1" lang="it-IT" sz="11600" spc="-233" strike="noStrike">
                <a:solidFill>
                  <a:srgbClr val="000000"/>
                </a:solidFill>
                <a:latin typeface="Helvetica Neue"/>
                <a:ea typeface="Helvetica Neue"/>
              </a:rPr>
              <a:t>Titolo presentazione</a:t>
            </a:r>
            <a:endParaRPr b="0" lang="it-IT" sz="116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1207800" y="1106280"/>
            <a:ext cx="21968280" cy="636480"/>
          </a:xfrm>
          <a:prstGeom prst="rect">
            <a:avLst/>
          </a:prstGeom>
          <a:noFill/>
          <a:ln w="12600">
            <a:noFill/>
          </a:ln>
        </p:spPr>
        <p:txBody>
          <a:bodyPr lIns="45720" rIns="45720" tIns="45720" bIns="45720" anchor="t">
            <a:noAutofit/>
          </a:bodyPr>
          <a:p>
            <a:pPr indent="0" defTabSz="82548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it-IT" sz="3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Autore e data</a:t>
            </a:r>
            <a:endParaRPr b="0" lang="it-IT" sz="36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1206360" y="11610000"/>
            <a:ext cx="21970800" cy="11167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 defTabSz="82548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it-IT" sz="55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Sottotitolo presentazione</a:t>
            </a:r>
            <a:endParaRPr b="0" lang="it-IT" sz="5500" spc="-1" strike="noStrike">
              <a:solidFill>
                <a:srgbClr val="000000"/>
              </a:solidFill>
              <a:latin typeface="Helvetica Neue"/>
            </a:endParaRPr>
          </a:p>
          <a:p>
            <a:pPr indent="0" defTabSz="825480">
              <a:lnSpc>
                <a:spcPct val="100000"/>
              </a:lnSpc>
              <a:buNone/>
              <a:tabLst>
                <a:tab algn="l" pos="0"/>
              </a:tabLst>
            </a:pPr>
            <a:endParaRPr b="0" lang="it-IT" sz="5500" spc="-1" strike="noStrike">
              <a:solidFill>
                <a:srgbClr val="000000"/>
              </a:solidFill>
              <a:latin typeface="Helvetica Neue"/>
            </a:endParaRPr>
          </a:p>
          <a:p>
            <a:pPr indent="0" defTabSz="825480">
              <a:lnSpc>
                <a:spcPct val="100000"/>
              </a:lnSpc>
              <a:buNone/>
              <a:tabLst>
                <a:tab algn="l" pos="0"/>
              </a:tabLst>
            </a:pPr>
            <a:endParaRPr b="0" lang="it-IT" sz="5500" spc="-1" strike="noStrike">
              <a:solidFill>
                <a:srgbClr val="000000"/>
              </a:solidFill>
              <a:latin typeface="Helvetica Neue"/>
            </a:endParaRPr>
          </a:p>
          <a:p>
            <a:pPr indent="0" defTabSz="825480">
              <a:lnSpc>
                <a:spcPct val="100000"/>
              </a:lnSpc>
              <a:buNone/>
              <a:tabLst>
                <a:tab algn="l" pos="0"/>
              </a:tabLst>
            </a:pPr>
            <a:endParaRPr b="0" lang="it-IT" sz="5500" spc="-1" strike="noStrike">
              <a:solidFill>
                <a:srgbClr val="000000"/>
              </a:solidFill>
              <a:latin typeface="Helvetica Neue"/>
            </a:endParaRPr>
          </a:p>
          <a:p>
            <a:pPr indent="0" defTabSz="825480">
              <a:lnSpc>
                <a:spcPct val="100000"/>
              </a:lnSpc>
              <a:buNone/>
              <a:tabLst>
                <a:tab algn="l" pos="0"/>
              </a:tabLst>
            </a:pPr>
            <a:endParaRPr b="0" lang="it-IT" sz="55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9" name="PlaceHolder 5"/>
          <p:cNvSpPr>
            <a:spLocks noGrp="1"/>
          </p:cNvSpPr>
          <p:nvPr>
            <p:ph type="sldNum" idx="12"/>
          </p:nvPr>
        </p:nvSpPr>
        <p:spPr>
          <a:xfrm>
            <a:off x="12001320" y="13080960"/>
            <a:ext cx="368280" cy="3744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>
              <a:buNone/>
            </a:pPr>
            <a:endParaRPr b="0" lang="it-IT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1" r:id="rId2"/>
  </p:sldLayoutIdLst>
</p:sldMaster>
</file>

<file path=ppt/slideMasters/slideMaster1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body"/>
          </p:nvPr>
        </p:nvSpPr>
        <p:spPr>
          <a:xfrm>
            <a:off x="10972800" y="-203040"/>
            <a:ext cx="12144600" cy="1413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4800" spc="-1" strike="noStrike">
                <a:solidFill>
                  <a:srgbClr val="000000"/>
                </a:solidFill>
                <a:latin typeface="Helvetica Neue"/>
              </a:rPr>
              <a:t>Fai clic per modificare il formato del testo della struttura</a:t>
            </a: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4800" spc="-1" strike="noStrike">
                <a:solidFill>
                  <a:srgbClr val="000000"/>
                </a:solidFill>
                <a:latin typeface="Helvetica Neue"/>
              </a:rPr>
              <a:t>Secondo livello struttura</a:t>
            </a: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4800" spc="-1" strike="noStrike">
                <a:solidFill>
                  <a:srgbClr val="000000"/>
                </a:solidFill>
                <a:latin typeface="Helvetica Neue"/>
              </a:rPr>
              <a:t>Terzo livello struttura</a:t>
            </a: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4800" spc="-1" strike="noStrike">
                <a:solidFill>
                  <a:srgbClr val="000000"/>
                </a:solidFill>
                <a:latin typeface="Helvetica Neue"/>
              </a:rPr>
              <a:t>Quarto livello struttura</a:t>
            </a: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4800" spc="-1" strike="noStrike">
                <a:solidFill>
                  <a:srgbClr val="000000"/>
                </a:solidFill>
                <a:latin typeface="Helvetica Neue"/>
              </a:rPr>
              <a:t>Quinto livello struttura</a:t>
            </a: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4800" spc="-1" strike="noStrike">
                <a:solidFill>
                  <a:srgbClr val="000000"/>
                </a:solidFill>
                <a:latin typeface="Helvetica Neue"/>
              </a:rPr>
              <a:t>Sesto livello struttura</a:t>
            </a: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4800" spc="-1" strike="noStrike">
                <a:solidFill>
                  <a:srgbClr val="000000"/>
                </a:solidFill>
                <a:latin typeface="Helvetica Neue"/>
              </a:rPr>
              <a:t>Settimo livello struttura</a:t>
            </a: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title"/>
          </p:nvPr>
        </p:nvSpPr>
        <p:spPr>
          <a:xfrm>
            <a:off x="1206360" y="1270080"/>
            <a:ext cx="9778680" cy="588204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 defTabSz="2438280">
              <a:lnSpc>
                <a:spcPct val="80000"/>
              </a:lnSpc>
              <a:buNone/>
              <a:tabLst>
                <a:tab algn="l" pos="0"/>
              </a:tabLst>
            </a:pPr>
            <a:r>
              <a:rPr b="1" lang="it-IT" sz="8500" spc="-171" strike="noStrike">
                <a:solidFill>
                  <a:srgbClr val="000000"/>
                </a:solidFill>
                <a:latin typeface="Helvetica Neue"/>
                <a:ea typeface="Helvetica Neue"/>
              </a:rPr>
              <a:t>Titolo</a:t>
            </a:r>
            <a:endParaRPr b="0" lang="it-IT" sz="85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1206360" y="7060680"/>
            <a:ext cx="9778680" cy="538524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 defTabSz="82548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it-IT" sz="55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Sottotitolo diapositiva</a:t>
            </a:r>
            <a:endParaRPr b="0" lang="it-IT" sz="5500" spc="-1" strike="noStrike">
              <a:solidFill>
                <a:srgbClr val="000000"/>
              </a:solidFill>
              <a:latin typeface="Helvetica Neue"/>
            </a:endParaRPr>
          </a:p>
          <a:p>
            <a:pPr indent="0" defTabSz="825480">
              <a:lnSpc>
                <a:spcPct val="100000"/>
              </a:lnSpc>
              <a:buNone/>
              <a:tabLst>
                <a:tab algn="l" pos="0"/>
              </a:tabLst>
            </a:pPr>
            <a:endParaRPr b="0" lang="it-IT" sz="5500" spc="-1" strike="noStrike">
              <a:solidFill>
                <a:srgbClr val="000000"/>
              </a:solidFill>
              <a:latin typeface="Helvetica Neue"/>
            </a:endParaRPr>
          </a:p>
          <a:p>
            <a:pPr indent="0" defTabSz="825480">
              <a:lnSpc>
                <a:spcPct val="100000"/>
              </a:lnSpc>
              <a:buNone/>
              <a:tabLst>
                <a:tab algn="l" pos="0"/>
              </a:tabLst>
            </a:pPr>
            <a:endParaRPr b="0" lang="it-IT" sz="5500" spc="-1" strike="noStrike">
              <a:solidFill>
                <a:srgbClr val="000000"/>
              </a:solidFill>
              <a:latin typeface="Helvetica Neue"/>
            </a:endParaRPr>
          </a:p>
          <a:p>
            <a:pPr indent="0" defTabSz="825480">
              <a:lnSpc>
                <a:spcPct val="100000"/>
              </a:lnSpc>
              <a:buNone/>
              <a:tabLst>
                <a:tab algn="l" pos="0"/>
              </a:tabLst>
            </a:pPr>
            <a:endParaRPr b="0" lang="it-IT" sz="5500" spc="-1" strike="noStrike">
              <a:solidFill>
                <a:srgbClr val="000000"/>
              </a:solidFill>
              <a:latin typeface="Helvetica Neue"/>
            </a:endParaRPr>
          </a:p>
          <a:p>
            <a:pPr indent="0" defTabSz="825480">
              <a:lnSpc>
                <a:spcPct val="100000"/>
              </a:lnSpc>
              <a:buNone/>
              <a:tabLst>
                <a:tab algn="l" pos="0"/>
              </a:tabLst>
            </a:pPr>
            <a:endParaRPr b="0" lang="it-IT" sz="55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sldNum" idx="13"/>
          </p:nvPr>
        </p:nvSpPr>
        <p:spPr>
          <a:xfrm>
            <a:off x="12001320" y="13085280"/>
            <a:ext cx="368280" cy="3744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>
              <a:buNone/>
            </a:pPr>
            <a:endParaRPr b="0" lang="it-IT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3" r:id="rId2"/>
  </p:sldLayoutIdLst>
</p:sldMaster>
</file>

<file path=ppt/slideMasters/slideMaster1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1206360" y="1079640"/>
            <a:ext cx="21970800" cy="1432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 defTabSz="2438280">
              <a:lnSpc>
                <a:spcPct val="80000"/>
              </a:lnSpc>
              <a:buNone/>
              <a:tabLst>
                <a:tab algn="l" pos="0"/>
              </a:tabLst>
            </a:pPr>
            <a:r>
              <a:rPr b="1" lang="it-IT" sz="8500" spc="-171" strike="noStrike">
                <a:solidFill>
                  <a:srgbClr val="000000"/>
                </a:solidFill>
                <a:latin typeface="Helvetica Neue"/>
                <a:ea typeface="Helvetica Neue"/>
              </a:rPr>
              <a:t>Titolo</a:t>
            </a:r>
            <a:endParaRPr b="0" lang="it-IT" sz="85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1206360" y="2373120"/>
            <a:ext cx="21970800" cy="934560"/>
          </a:xfrm>
          <a:prstGeom prst="rect">
            <a:avLst/>
          </a:prstGeom>
          <a:noFill/>
          <a:ln w="12600">
            <a:noFill/>
          </a:ln>
        </p:spPr>
        <p:txBody>
          <a:bodyPr lIns="45720" rIns="45720" tIns="45720" bIns="45720" anchor="t">
            <a:noAutofit/>
          </a:bodyPr>
          <a:p>
            <a:pPr indent="0" defTabSz="82548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it-IT" sz="55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Sottotitolo diapositiva</a:t>
            </a:r>
            <a:endParaRPr b="0" lang="it-IT" sz="55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1206360" y="4248360"/>
            <a:ext cx="21970800" cy="82555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marL="609480" indent="-609480" defTabSz="2438280">
              <a:lnSpc>
                <a:spcPct val="90000"/>
              </a:lnSpc>
              <a:spcBef>
                <a:spcPts val="4501"/>
              </a:spcBef>
              <a:buClr>
                <a:srgbClr val="000000"/>
              </a:buClr>
              <a:buSzPct val="123000"/>
              <a:buFont typeface="Symbol" charset="2"/>
              <a:buChar char=""/>
            </a:pPr>
            <a:r>
              <a:rPr b="0" lang="it-IT" sz="4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Testo elenco puntato diapositiva</a:t>
            </a: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  <a:p>
            <a:pPr indent="0" defTabSz="2438280">
              <a:lnSpc>
                <a:spcPct val="90000"/>
              </a:lnSpc>
              <a:spcBef>
                <a:spcPts val="4501"/>
              </a:spcBef>
              <a:buNone/>
            </a:pP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  <a:p>
            <a:pPr indent="0" defTabSz="2438280">
              <a:lnSpc>
                <a:spcPct val="90000"/>
              </a:lnSpc>
              <a:spcBef>
                <a:spcPts val="4501"/>
              </a:spcBef>
              <a:buNone/>
            </a:pP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  <a:p>
            <a:pPr indent="0" defTabSz="2438280">
              <a:lnSpc>
                <a:spcPct val="90000"/>
              </a:lnSpc>
              <a:spcBef>
                <a:spcPts val="4501"/>
              </a:spcBef>
              <a:buNone/>
            </a:pP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  <a:p>
            <a:pPr indent="0" defTabSz="2438280">
              <a:lnSpc>
                <a:spcPct val="90000"/>
              </a:lnSpc>
              <a:spcBef>
                <a:spcPts val="4501"/>
              </a:spcBef>
              <a:buNone/>
            </a:pP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sldNum" idx="14"/>
          </p:nvPr>
        </p:nvSpPr>
        <p:spPr>
          <a:xfrm>
            <a:off x="12001320" y="13080960"/>
            <a:ext cx="368280" cy="3744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>
              <a:buNone/>
            </a:pPr>
            <a:endParaRPr b="0" lang="it-IT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</p:sldLayoutIdLst>
</p:sldMaster>
</file>

<file path=ppt/slideMasters/slideMaster1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body"/>
          </p:nvPr>
        </p:nvSpPr>
        <p:spPr>
          <a:xfrm>
            <a:off x="1206360" y="4248360"/>
            <a:ext cx="21970800" cy="8255520"/>
          </a:xfrm>
          <a:prstGeom prst="rect">
            <a:avLst/>
          </a:prstGeom>
          <a:noFill/>
          <a:ln w="12600">
            <a:noFill/>
          </a:ln>
        </p:spPr>
        <p:txBody>
          <a:bodyPr numCol="2" spcCol="1098720" lIns="50760" rIns="50760" tIns="50760" bIns="50760" anchor="t">
            <a:noAutofit/>
          </a:bodyPr>
          <a:p>
            <a:pPr marL="609480" indent="-609480" defTabSz="2438280">
              <a:lnSpc>
                <a:spcPct val="90000"/>
              </a:lnSpc>
              <a:spcBef>
                <a:spcPts val="4501"/>
              </a:spcBef>
              <a:buClr>
                <a:srgbClr val="000000"/>
              </a:buClr>
              <a:buSzPct val="123000"/>
              <a:buFont typeface="Symbol" charset="2"/>
              <a:buChar char=""/>
            </a:pPr>
            <a:r>
              <a:rPr b="0" lang="it-IT" sz="4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Testo elenco puntato diapositiva</a:t>
            </a: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  <a:p>
            <a:pPr indent="0" defTabSz="2438280">
              <a:lnSpc>
                <a:spcPct val="90000"/>
              </a:lnSpc>
              <a:spcBef>
                <a:spcPts val="4501"/>
              </a:spcBef>
              <a:buNone/>
            </a:pP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  <a:p>
            <a:pPr indent="0" defTabSz="2438280">
              <a:lnSpc>
                <a:spcPct val="90000"/>
              </a:lnSpc>
              <a:spcBef>
                <a:spcPts val="4501"/>
              </a:spcBef>
              <a:buNone/>
            </a:pP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  <a:p>
            <a:pPr indent="0" defTabSz="2438280">
              <a:lnSpc>
                <a:spcPct val="90000"/>
              </a:lnSpc>
              <a:spcBef>
                <a:spcPts val="4501"/>
              </a:spcBef>
              <a:buNone/>
            </a:pP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  <a:p>
            <a:pPr indent="0" defTabSz="2438280">
              <a:lnSpc>
                <a:spcPct val="90000"/>
              </a:lnSpc>
              <a:spcBef>
                <a:spcPts val="4501"/>
              </a:spcBef>
              <a:buNone/>
            </a:pP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sldNum" idx="15"/>
          </p:nvPr>
        </p:nvSpPr>
        <p:spPr>
          <a:xfrm>
            <a:off x="12001320" y="13080960"/>
            <a:ext cx="368280" cy="3744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>
              <a:buNone/>
            </a:pPr>
            <a:endParaRPr b="0" lang="it-IT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7" r:id="rId2"/>
  </p:sldLayoutIdLst>
</p:sldMaster>
</file>

<file path=ppt/slideMasters/slideMaster1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body"/>
          </p:nvPr>
        </p:nvSpPr>
        <p:spPr>
          <a:xfrm>
            <a:off x="1206360" y="2373120"/>
            <a:ext cx="9778680" cy="934560"/>
          </a:xfrm>
          <a:prstGeom prst="rect">
            <a:avLst/>
          </a:prstGeom>
          <a:noFill/>
          <a:ln w="12600">
            <a:noFill/>
          </a:ln>
        </p:spPr>
        <p:txBody>
          <a:bodyPr lIns="45720" rIns="45720" tIns="45720" bIns="45720" anchor="t">
            <a:noAutofit/>
          </a:bodyPr>
          <a:p>
            <a:pPr indent="0" defTabSz="82548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it-IT" sz="55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Sottotitolo diapositiva</a:t>
            </a:r>
            <a:endParaRPr b="0" lang="it-IT" sz="55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1206360" y="4248360"/>
            <a:ext cx="9778680" cy="825624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marL="609480" indent="-609480" defTabSz="2438280">
              <a:lnSpc>
                <a:spcPct val="90000"/>
              </a:lnSpc>
              <a:spcBef>
                <a:spcPts val="4501"/>
              </a:spcBef>
              <a:buClr>
                <a:srgbClr val="000000"/>
              </a:buClr>
              <a:buSzPct val="123000"/>
              <a:buFont typeface="Symbol" charset="2"/>
              <a:buChar char=""/>
            </a:pPr>
            <a:r>
              <a:rPr b="0" lang="it-IT" sz="4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Testo elenco puntato diapositiva</a:t>
            </a: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  <a:p>
            <a:pPr indent="0" defTabSz="2438280">
              <a:lnSpc>
                <a:spcPct val="90000"/>
              </a:lnSpc>
              <a:spcBef>
                <a:spcPts val="4501"/>
              </a:spcBef>
              <a:buNone/>
            </a:pP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  <a:p>
            <a:pPr indent="0" defTabSz="2438280">
              <a:lnSpc>
                <a:spcPct val="90000"/>
              </a:lnSpc>
              <a:spcBef>
                <a:spcPts val="4501"/>
              </a:spcBef>
              <a:buNone/>
            </a:pP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  <a:p>
            <a:pPr indent="0" defTabSz="2438280">
              <a:lnSpc>
                <a:spcPct val="90000"/>
              </a:lnSpc>
              <a:spcBef>
                <a:spcPts val="4501"/>
              </a:spcBef>
              <a:buNone/>
            </a:pP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  <a:p>
            <a:pPr indent="0" defTabSz="2438280">
              <a:lnSpc>
                <a:spcPct val="90000"/>
              </a:lnSpc>
              <a:spcBef>
                <a:spcPts val="4501"/>
              </a:spcBef>
              <a:buNone/>
            </a:pP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12192120" y="-407160"/>
            <a:ext cx="10916640" cy="14555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4800" spc="-1" strike="noStrike">
                <a:solidFill>
                  <a:srgbClr val="000000"/>
                </a:solidFill>
                <a:latin typeface="Helvetica Neue"/>
              </a:rPr>
              <a:t>Fai clic per modificare il formato del testo della struttura</a:t>
            </a: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4800" spc="-1" strike="noStrike">
                <a:solidFill>
                  <a:srgbClr val="000000"/>
                </a:solidFill>
                <a:latin typeface="Helvetica Neue"/>
              </a:rPr>
              <a:t>Secondo livello struttura</a:t>
            </a: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4800" spc="-1" strike="noStrike">
                <a:solidFill>
                  <a:srgbClr val="000000"/>
                </a:solidFill>
                <a:latin typeface="Helvetica Neue"/>
              </a:rPr>
              <a:t>Terzo livello struttura</a:t>
            </a: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4800" spc="-1" strike="noStrike">
                <a:solidFill>
                  <a:srgbClr val="000000"/>
                </a:solidFill>
                <a:latin typeface="Helvetica Neue"/>
              </a:rPr>
              <a:t>Quarto livello struttura</a:t>
            </a: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4800" spc="-1" strike="noStrike">
                <a:solidFill>
                  <a:srgbClr val="000000"/>
                </a:solidFill>
                <a:latin typeface="Helvetica Neue"/>
              </a:rPr>
              <a:t>Quinto livello struttura</a:t>
            </a: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4800" spc="-1" strike="noStrike">
                <a:solidFill>
                  <a:srgbClr val="000000"/>
                </a:solidFill>
                <a:latin typeface="Helvetica Neue"/>
              </a:rPr>
              <a:t>Sesto livello struttura</a:t>
            </a: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4800" spc="-1" strike="noStrike">
                <a:solidFill>
                  <a:srgbClr val="000000"/>
                </a:solidFill>
                <a:latin typeface="Helvetica Neue"/>
              </a:rPr>
              <a:t>Settimo livello struttura</a:t>
            </a: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 type="title"/>
          </p:nvPr>
        </p:nvSpPr>
        <p:spPr>
          <a:xfrm>
            <a:off x="1206360" y="1079640"/>
            <a:ext cx="9778680" cy="14346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 defTabSz="2438280">
              <a:lnSpc>
                <a:spcPct val="80000"/>
              </a:lnSpc>
              <a:buNone/>
              <a:tabLst>
                <a:tab algn="l" pos="0"/>
              </a:tabLst>
            </a:pPr>
            <a:r>
              <a:rPr b="1" lang="it-IT" sz="8500" spc="-171" strike="noStrike">
                <a:solidFill>
                  <a:srgbClr val="000000"/>
                </a:solidFill>
                <a:latin typeface="Helvetica Neue"/>
                <a:ea typeface="Helvetica Neue"/>
              </a:rPr>
              <a:t>Titolo</a:t>
            </a:r>
            <a:endParaRPr b="0" lang="it-IT" sz="85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82" name="PlaceHolder 5"/>
          <p:cNvSpPr>
            <a:spLocks noGrp="1"/>
          </p:cNvSpPr>
          <p:nvPr>
            <p:ph type="sldNum" idx="16"/>
          </p:nvPr>
        </p:nvSpPr>
        <p:spPr>
          <a:xfrm>
            <a:off x="12001320" y="13080960"/>
            <a:ext cx="368280" cy="3744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>
              <a:buNone/>
            </a:pPr>
            <a:endParaRPr b="0" lang="it-IT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9" r:id="rId2"/>
  </p:sldLayoutIdLst>
</p:sldMaster>
</file>

<file path=ppt/slideMasters/slideMaster1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body"/>
          </p:nvPr>
        </p:nvSpPr>
        <p:spPr>
          <a:xfrm>
            <a:off x="1206360" y="2373120"/>
            <a:ext cx="9778680" cy="934560"/>
          </a:xfrm>
          <a:prstGeom prst="rect">
            <a:avLst/>
          </a:prstGeom>
          <a:noFill/>
          <a:ln w="12600">
            <a:noFill/>
          </a:ln>
        </p:spPr>
        <p:txBody>
          <a:bodyPr lIns="45720" rIns="45720" tIns="45720" bIns="45720" anchor="t">
            <a:noAutofit/>
          </a:bodyPr>
          <a:p>
            <a:pPr indent="0" defTabSz="82548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it-IT" sz="55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Sottotitolo diapositiva</a:t>
            </a:r>
            <a:endParaRPr b="0" lang="it-IT" sz="55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1206360" y="4248360"/>
            <a:ext cx="9778680" cy="825624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marL="609480" indent="-609480" defTabSz="2438280">
              <a:lnSpc>
                <a:spcPct val="90000"/>
              </a:lnSpc>
              <a:spcBef>
                <a:spcPts val="4501"/>
              </a:spcBef>
              <a:buClr>
                <a:srgbClr val="000000"/>
              </a:buClr>
              <a:buSzPct val="123000"/>
              <a:buFont typeface="Symbol" charset="2"/>
              <a:buChar char=""/>
            </a:pPr>
            <a:r>
              <a:rPr b="0" lang="it-IT" sz="4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Testo elenco puntato diapositiva</a:t>
            </a: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  <a:p>
            <a:pPr indent="0" defTabSz="2438280">
              <a:lnSpc>
                <a:spcPct val="90000"/>
              </a:lnSpc>
              <a:spcBef>
                <a:spcPts val="4501"/>
              </a:spcBef>
              <a:buNone/>
            </a:pP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  <a:p>
            <a:pPr indent="0" defTabSz="2438280">
              <a:lnSpc>
                <a:spcPct val="90000"/>
              </a:lnSpc>
              <a:spcBef>
                <a:spcPts val="4501"/>
              </a:spcBef>
              <a:buNone/>
            </a:pP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  <a:p>
            <a:pPr indent="0" defTabSz="2438280">
              <a:lnSpc>
                <a:spcPct val="90000"/>
              </a:lnSpc>
              <a:spcBef>
                <a:spcPts val="4501"/>
              </a:spcBef>
              <a:buNone/>
            </a:pP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  <a:p>
            <a:pPr indent="0" defTabSz="2438280">
              <a:lnSpc>
                <a:spcPct val="90000"/>
              </a:lnSpc>
              <a:spcBef>
                <a:spcPts val="4501"/>
              </a:spcBef>
              <a:buNone/>
            </a:pP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title"/>
          </p:nvPr>
        </p:nvSpPr>
        <p:spPr>
          <a:xfrm>
            <a:off x="1206360" y="1079640"/>
            <a:ext cx="9778680" cy="14346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 defTabSz="2438280">
              <a:lnSpc>
                <a:spcPct val="80000"/>
              </a:lnSpc>
              <a:buNone/>
              <a:tabLst>
                <a:tab algn="l" pos="0"/>
              </a:tabLst>
            </a:pPr>
            <a:r>
              <a:rPr b="1" lang="it-IT" sz="8500" spc="-171" strike="noStrike">
                <a:solidFill>
                  <a:srgbClr val="000000"/>
                </a:solidFill>
                <a:latin typeface="Helvetica Neue"/>
                <a:ea typeface="Helvetica Neue"/>
              </a:rPr>
              <a:t>Titolo</a:t>
            </a:r>
            <a:endParaRPr b="0" lang="it-IT" sz="85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88" name="PlaceHolder 4"/>
          <p:cNvSpPr>
            <a:spLocks noGrp="1"/>
          </p:cNvSpPr>
          <p:nvPr>
            <p:ph type="sldNum" idx="17"/>
          </p:nvPr>
        </p:nvSpPr>
        <p:spPr>
          <a:xfrm>
            <a:off x="12001320" y="13080960"/>
            <a:ext cx="368280" cy="3744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>
              <a:buNone/>
            </a:pPr>
            <a:endParaRPr b="0" lang="it-IT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1" r:id="rId2"/>
  </p:sldLayoutIdLst>
</p:sldMaster>
</file>

<file path=ppt/slideMasters/slideMaster1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body"/>
          </p:nvPr>
        </p:nvSpPr>
        <p:spPr>
          <a:xfrm>
            <a:off x="1206360" y="2373120"/>
            <a:ext cx="9778680" cy="934560"/>
          </a:xfrm>
          <a:prstGeom prst="rect">
            <a:avLst/>
          </a:prstGeom>
          <a:noFill/>
          <a:ln w="12600">
            <a:noFill/>
          </a:ln>
        </p:spPr>
        <p:txBody>
          <a:bodyPr lIns="45720" rIns="45720" tIns="45720" bIns="45720" anchor="t">
            <a:noAutofit/>
          </a:bodyPr>
          <a:p>
            <a:pPr indent="0" defTabSz="82548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it-IT" sz="55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Sottotitolo diapositiva</a:t>
            </a:r>
            <a:endParaRPr b="0" lang="it-IT" sz="55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1206360" y="4248360"/>
            <a:ext cx="9778680" cy="825624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marL="609480" indent="-609480" defTabSz="2438280">
              <a:lnSpc>
                <a:spcPct val="90000"/>
              </a:lnSpc>
              <a:spcBef>
                <a:spcPts val="4501"/>
              </a:spcBef>
              <a:buClr>
                <a:srgbClr val="000000"/>
              </a:buClr>
              <a:buSzPct val="123000"/>
              <a:buFont typeface="Symbol" charset="2"/>
              <a:buChar char=""/>
            </a:pPr>
            <a:r>
              <a:rPr b="0" lang="it-IT" sz="4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Testo elenco puntato diapositiva</a:t>
            </a: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  <a:p>
            <a:pPr indent="0" defTabSz="2438280">
              <a:lnSpc>
                <a:spcPct val="90000"/>
              </a:lnSpc>
              <a:spcBef>
                <a:spcPts val="4501"/>
              </a:spcBef>
              <a:buNone/>
            </a:pP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  <a:p>
            <a:pPr indent="0" defTabSz="2438280">
              <a:lnSpc>
                <a:spcPct val="90000"/>
              </a:lnSpc>
              <a:spcBef>
                <a:spcPts val="4501"/>
              </a:spcBef>
              <a:buNone/>
            </a:pP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  <a:p>
            <a:pPr indent="0" defTabSz="2438280">
              <a:lnSpc>
                <a:spcPct val="90000"/>
              </a:lnSpc>
              <a:spcBef>
                <a:spcPts val="4501"/>
              </a:spcBef>
              <a:buNone/>
            </a:pP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  <a:p>
            <a:pPr indent="0" defTabSz="2438280">
              <a:lnSpc>
                <a:spcPct val="90000"/>
              </a:lnSpc>
              <a:spcBef>
                <a:spcPts val="4501"/>
              </a:spcBef>
              <a:buNone/>
            </a:pP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title"/>
          </p:nvPr>
        </p:nvSpPr>
        <p:spPr>
          <a:xfrm>
            <a:off x="1206360" y="1079640"/>
            <a:ext cx="9778680" cy="14346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 defTabSz="2438280">
              <a:lnSpc>
                <a:spcPct val="80000"/>
              </a:lnSpc>
              <a:buNone/>
              <a:tabLst>
                <a:tab algn="l" pos="0"/>
              </a:tabLst>
            </a:pPr>
            <a:r>
              <a:rPr b="1" lang="it-IT" sz="8500" spc="-171" strike="noStrike">
                <a:solidFill>
                  <a:srgbClr val="000000"/>
                </a:solidFill>
                <a:latin typeface="Helvetica Neue"/>
                <a:ea typeface="Helvetica Neue"/>
              </a:rPr>
              <a:t>Titolo</a:t>
            </a:r>
            <a:endParaRPr b="0" lang="it-IT" sz="85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sldNum" idx="18"/>
          </p:nvPr>
        </p:nvSpPr>
        <p:spPr>
          <a:xfrm>
            <a:off x="12001320" y="13080960"/>
            <a:ext cx="368280" cy="3744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>
              <a:buNone/>
            </a:pPr>
            <a:endParaRPr b="0" lang="it-IT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3" r:id="rId2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1206360" y="1079640"/>
            <a:ext cx="21970800" cy="14346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 defTabSz="2438280">
              <a:lnSpc>
                <a:spcPct val="80000"/>
              </a:lnSpc>
              <a:buNone/>
              <a:tabLst>
                <a:tab algn="l" pos="0"/>
              </a:tabLst>
            </a:pPr>
            <a:r>
              <a:rPr b="1" lang="it-IT" sz="8500" spc="-171" strike="noStrike">
                <a:solidFill>
                  <a:srgbClr val="000000"/>
                </a:solidFill>
                <a:latin typeface="Helvetica Neue"/>
                <a:ea typeface="Helvetica Neue"/>
              </a:rPr>
              <a:t>Titolo</a:t>
            </a:r>
            <a:endParaRPr b="0" lang="it-IT" sz="85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1206360" y="2373120"/>
            <a:ext cx="21970800" cy="934560"/>
          </a:xfrm>
          <a:prstGeom prst="rect">
            <a:avLst/>
          </a:prstGeom>
          <a:noFill/>
          <a:ln w="12600">
            <a:noFill/>
          </a:ln>
        </p:spPr>
        <p:txBody>
          <a:bodyPr lIns="45720" rIns="45720" tIns="45720" bIns="45720" anchor="t">
            <a:noAutofit/>
          </a:bodyPr>
          <a:p>
            <a:pPr indent="0" defTabSz="82548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it-IT" sz="55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Sottotitolo diapositiva</a:t>
            </a:r>
            <a:endParaRPr b="0" lang="it-IT" sz="55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" name="PlaceHolder 3"/>
          <p:cNvSpPr>
            <a:spLocks noGrp="1"/>
          </p:cNvSpPr>
          <p:nvPr>
            <p:ph type="sldNum" idx="2"/>
          </p:nvPr>
        </p:nvSpPr>
        <p:spPr>
          <a:xfrm>
            <a:off x="12001320" y="13080960"/>
            <a:ext cx="368280" cy="3744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>
              <a:buNone/>
            </a:pPr>
            <a:endParaRPr b="0" lang="it-IT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1" r:id="rId2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206360" y="1079640"/>
            <a:ext cx="21970800" cy="14346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 defTabSz="2438280">
              <a:lnSpc>
                <a:spcPct val="80000"/>
              </a:lnSpc>
              <a:buNone/>
              <a:tabLst>
                <a:tab algn="l" pos="0"/>
              </a:tabLst>
            </a:pPr>
            <a:r>
              <a:rPr b="1" lang="it-IT" sz="8500" spc="-171" strike="noStrike">
                <a:solidFill>
                  <a:srgbClr val="000000"/>
                </a:solidFill>
                <a:latin typeface="Helvetica Neue"/>
                <a:ea typeface="Helvetica Neue"/>
              </a:rPr>
              <a:t>Titolo programma</a:t>
            </a:r>
            <a:endParaRPr b="0" lang="it-IT" sz="85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1206360" y="2373120"/>
            <a:ext cx="21970800" cy="934560"/>
          </a:xfrm>
          <a:prstGeom prst="rect">
            <a:avLst/>
          </a:prstGeom>
          <a:noFill/>
          <a:ln w="12600">
            <a:noFill/>
          </a:ln>
        </p:spPr>
        <p:txBody>
          <a:bodyPr lIns="45720" rIns="45720" tIns="45720" bIns="45720" anchor="t">
            <a:noAutofit/>
          </a:bodyPr>
          <a:p>
            <a:pPr indent="0" defTabSz="82548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it-IT" sz="55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Sottotitolo programma</a:t>
            </a:r>
            <a:endParaRPr b="0" lang="it-IT" sz="55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1206360" y="4248360"/>
            <a:ext cx="21970800" cy="82555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 defTabSz="825480">
              <a:lnSpc>
                <a:spcPct val="100000"/>
              </a:lnSpc>
              <a:spcBef>
                <a:spcPts val="1800"/>
              </a:spcBef>
              <a:buNone/>
              <a:tabLst>
                <a:tab algn="l" pos="0"/>
              </a:tabLst>
            </a:pPr>
            <a:r>
              <a:rPr b="0" lang="it-IT" sz="5500" spc="-55" strike="noStrike">
                <a:solidFill>
                  <a:srgbClr val="000000"/>
                </a:solidFill>
                <a:latin typeface="Helvetica Neue"/>
                <a:ea typeface="Helvetica Neue"/>
              </a:rPr>
              <a:t>Argomenti del programma</a:t>
            </a:r>
            <a:endParaRPr b="0" lang="it-IT" sz="5500" spc="-1" strike="noStrike">
              <a:solidFill>
                <a:srgbClr val="000000"/>
              </a:solidFill>
              <a:latin typeface="Helvetica Neue"/>
            </a:endParaRPr>
          </a:p>
          <a:p>
            <a:pPr indent="0" defTabSz="825480">
              <a:lnSpc>
                <a:spcPct val="100000"/>
              </a:lnSpc>
              <a:spcBef>
                <a:spcPts val="1800"/>
              </a:spcBef>
              <a:buNone/>
              <a:tabLst>
                <a:tab algn="l" pos="0"/>
              </a:tabLst>
            </a:pPr>
            <a:endParaRPr b="0" lang="it-IT" sz="5500" spc="-1" strike="noStrike">
              <a:solidFill>
                <a:srgbClr val="000000"/>
              </a:solidFill>
              <a:latin typeface="Helvetica Neue"/>
            </a:endParaRPr>
          </a:p>
          <a:p>
            <a:pPr indent="0" defTabSz="825480">
              <a:lnSpc>
                <a:spcPct val="100000"/>
              </a:lnSpc>
              <a:spcBef>
                <a:spcPts val="1800"/>
              </a:spcBef>
              <a:buNone/>
              <a:tabLst>
                <a:tab algn="l" pos="0"/>
              </a:tabLst>
            </a:pPr>
            <a:endParaRPr b="0" lang="it-IT" sz="5500" spc="-1" strike="noStrike">
              <a:solidFill>
                <a:srgbClr val="000000"/>
              </a:solidFill>
              <a:latin typeface="Helvetica Neue"/>
            </a:endParaRPr>
          </a:p>
          <a:p>
            <a:pPr indent="0" defTabSz="825480">
              <a:lnSpc>
                <a:spcPct val="100000"/>
              </a:lnSpc>
              <a:spcBef>
                <a:spcPts val="1800"/>
              </a:spcBef>
              <a:buNone/>
              <a:tabLst>
                <a:tab algn="l" pos="0"/>
              </a:tabLst>
            </a:pPr>
            <a:endParaRPr b="0" lang="it-IT" sz="5500" spc="-1" strike="noStrike">
              <a:solidFill>
                <a:srgbClr val="000000"/>
              </a:solidFill>
              <a:latin typeface="Helvetica Neue"/>
            </a:endParaRPr>
          </a:p>
          <a:p>
            <a:pPr indent="0" defTabSz="825480">
              <a:lnSpc>
                <a:spcPct val="100000"/>
              </a:lnSpc>
              <a:spcBef>
                <a:spcPts val="1800"/>
              </a:spcBef>
              <a:buNone/>
              <a:tabLst>
                <a:tab algn="l" pos="0"/>
              </a:tabLst>
            </a:pPr>
            <a:endParaRPr b="0" lang="it-IT" sz="55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2" name="PlaceHolder 4"/>
          <p:cNvSpPr>
            <a:spLocks noGrp="1"/>
          </p:cNvSpPr>
          <p:nvPr>
            <p:ph type="sldNum" idx="3"/>
          </p:nvPr>
        </p:nvSpPr>
        <p:spPr>
          <a:xfrm>
            <a:off x="12001320" y="13080960"/>
            <a:ext cx="368280" cy="3744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>
              <a:buNone/>
            </a:pPr>
            <a:endParaRPr b="0" lang="it-IT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3" r:id="rId2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body"/>
          </p:nvPr>
        </p:nvSpPr>
        <p:spPr>
          <a:xfrm>
            <a:off x="1206360" y="4920840"/>
            <a:ext cx="21970800" cy="38739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ctr">
            <a:noAutofit/>
          </a:bodyPr>
          <a:p>
            <a:pPr indent="0" algn="ctr" defTabSz="243828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it-IT" sz="11600" spc="-233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Dichiarazione</a:t>
            </a:r>
            <a:endParaRPr b="0" lang="it-IT" sz="11600" spc="-1" strike="noStrike">
              <a:solidFill>
                <a:srgbClr val="000000"/>
              </a:solidFill>
              <a:latin typeface="Helvetica Neue"/>
            </a:endParaRPr>
          </a:p>
          <a:p>
            <a:pPr indent="0" algn="ctr" defTabSz="2438280">
              <a:lnSpc>
                <a:spcPct val="80000"/>
              </a:lnSpc>
              <a:buNone/>
              <a:tabLst>
                <a:tab algn="l" pos="0"/>
              </a:tabLst>
            </a:pPr>
            <a:endParaRPr b="0" lang="it-IT" sz="11600" spc="-1" strike="noStrike">
              <a:solidFill>
                <a:srgbClr val="000000"/>
              </a:solidFill>
              <a:latin typeface="Helvetica Neue"/>
            </a:endParaRPr>
          </a:p>
          <a:p>
            <a:pPr indent="0" algn="ctr" defTabSz="2438280">
              <a:lnSpc>
                <a:spcPct val="80000"/>
              </a:lnSpc>
              <a:buNone/>
              <a:tabLst>
                <a:tab algn="l" pos="0"/>
              </a:tabLst>
            </a:pPr>
            <a:endParaRPr b="0" lang="it-IT" sz="11600" spc="-1" strike="noStrike">
              <a:solidFill>
                <a:srgbClr val="000000"/>
              </a:solidFill>
              <a:latin typeface="Helvetica Neue"/>
            </a:endParaRPr>
          </a:p>
          <a:p>
            <a:pPr indent="0" algn="ctr" defTabSz="2438280">
              <a:lnSpc>
                <a:spcPct val="80000"/>
              </a:lnSpc>
              <a:buNone/>
              <a:tabLst>
                <a:tab algn="l" pos="0"/>
              </a:tabLst>
            </a:pPr>
            <a:endParaRPr b="0" lang="it-IT" sz="11600" spc="-1" strike="noStrike">
              <a:solidFill>
                <a:srgbClr val="000000"/>
              </a:solidFill>
              <a:latin typeface="Helvetica Neue"/>
            </a:endParaRPr>
          </a:p>
          <a:p>
            <a:pPr indent="0" algn="ctr" defTabSz="2438280">
              <a:lnSpc>
                <a:spcPct val="80000"/>
              </a:lnSpc>
              <a:buNone/>
              <a:tabLst>
                <a:tab algn="l" pos="0"/>
              </a:tabLst>
            </a:pPr>
            <a:endParaRPr b="0" lang="it-IT" sz="116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sldNum" idx="4"/>
          </p:nvPr>
        </p:nvSpPr>
        <p:spPr>
          <a:xfrm>
            <a:off x="12001320" y="13080960"/>
            <a:ext cx="368280" cy="3744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>
              <a:buNone/>
            </a:pPr>
            <a:endParaRPr b="0" lang="it-IT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5" r:id="rId2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body"/>
          </p:nvPr>
        </p:nvSpPr>
        <p:spPr>
          <a:xfrm>
            <a:off x="1206360" y="1076040"/>
            <a:ext cx="21970800" cy="72414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 algn="ctr" defTabSz="2438280">
              <a:lnSpc>
                <a:spcPct val="80000"/>
              </a:lnSpc>
              <a:buNone/>
              <a:tabLst>
                <a:tab algn="l" pos="0"/>
              </a:tabLst>
            </a:pPr>
            <a:r>
              <a:rPr b="1" lang="it-IT" sz="25000" spc="-250" strike="noStrike">
                <a:solidFill>
                  <a:srgbClr val="000000"/>
                </a:solidFill>
                <a:latin typeface="Helvetica Neue"/>
                <a:ea typeface="Helvetica Neue"/>
              </a:rPr>
              <a:t>100%</a:t>
            </a:r>
            <a:endParaRPr b="0" lang="it-IT" sz="25000" spc="-1" strike="noStrike">
              <a:solidFill>
                <a:srgbClr val="000000"/>
              </a:solidFill>
              <a:latin typeface="Helvetica Neue"/>
            </a:endParaRPr>
          </a:p>
          <a:p>
            <a:pPr indent="0" algn="ctr" defTabSz="2438280">
              <a:lnSpc>
                <a:spcPct val="80000"/>
              </a:lnSpc>
              <a:buNone/>
              <a:tabLst>
                <a:tab algn="l" pos="0"/>
              </a:tabLst>
            </a:pPr>
            <a:endParaRPr b="0" lang="it-IT" sz="25000" spc="-1" strike="noStrike">
              <a:solidFill>
                <a:srgbClr val="000000"/>
              </a:solidFill>
              <a:latin typeface="Helvetica Neue"/>
            </a:endParaRPr>
          </a:p>
          <a:p>
            <a:pPr indent="0" algn="ctr" defTabSz="2438280">
              <a:lnSpc>
                <a:spcPct val="80000"/>
              </a:lnSpc>
              <a:buNone/>
              <a:tabLst>
                <a:tab algn="l" pos="0"/>
              </a:tabLst>
            </a:pPr>
            <a:endParaRPr b="0" lang="it-IT" sz="25000" spc="-1" strike="noStrike">
              <a:solidFill>
                <a:srgbClr val="000000"/>
              </a:solidFill>
              <a:latin typeface="Helvetica Neue"/>
            </a:endParaRPr>
          </a:p>
          <a:p>
            <a:pPr indent="0" algn="ctr" defTabSz="2438280">
              <a:lnSpc>
                <a:spcPct val="80000"/>
              </a:lnSpc>
              <a:buNone/>
              <a:tabLst>
                <a:tab algn="l" pos="0"/>
              </a:tabLst>
            </a:pPr>
            <a:endParaRPr b="0" lang="it-IT" sz="25000" spc="-1" strike="noStrike">
              <a:solidFill>
                <a:srgbClr val="000000"/>
              </a:solidFill>
              <a:latin typeface="Helvetica Neue"/>
            </a:endParaRPr>
          </a:p>
          <a:p>
            <a:pPr indent="0" algn="ctr" defTabSz="2438280">
              <a:lnSpc>
                <a:spcPct val="80000"/>
              </a:lnSpc>
              <a:buNone/>
              <a:tabLst>
                <a:tab algn="l" pos="0"/>
              </a:tabLst>
            </a:pPr>
            <a:endParaRPr b="0" lang="it-IT" sz="250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1206360" y="8262360"/>
            <a:ext cx="21970800" cy="934560"/>
          </a:xfrm>
          <a:prstGeom prst="rect">
            <a:avLst/>
          </a:prstGeom>
          <a:noFill/>
          <a:ln w="12600">
            <a:noFill/>
          </a:ln>
        </p:spPr>
        <p:txBody>
          <a:bodyPr lIns="45720" rIns="45720" tIns="45720" bIns="45720" anchor="t">
            <a:noAutofit/>
          </a:bodyPr>
          <a:p>
            <a:pPr indent="0" algn="ctr" defTabSz="82548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it-IT" sz="55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Dettagli informazione</a:t>
            </a:r>
            <a:endParaRPr b="0" lang="it-IT" sz="55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sldNum" idx="5"/>
          </p:nvPr>
        </p:nvSpPr>
        <p:spPr>
          <a:xfrm>
            <a:off x="12001320" y="13080960"/>
            <a:ext cx="368280" cy="3744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>
              <a:buNone/>
            </a:pPr>
            <a:endParaRPr b="0" lang="it-IT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7" r:id="rId2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body"/>
          </p:nvPr>
        </p:nvSpPr>
        <p:spPr>
          <a:xfrm>
            <a:off x="2430000" y="10675440"/>
            <a:ext cx="20199600" cy="636480"/>
          </a:xfrm>
          <a:prstGeom prst="rect">
            <a:avLst/>
          </a:prstGeom>
          <a:noFill/>
          <a:ln w="12600">
            <a:noFill/>
          </a:ln>
        </p:spPr>
        <p:txBody>
          <a:bodyPr lIns="45720" rIns="45720" tIns="45720" bIns="45720" anchor="t">
            <a:noAutofit/>
          </a:bodyPr>
          <a:p>
            <a:pPr indent="0" defTabSz="82548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it-IT" sz="3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Attribuzione</a:t>
            </a:r>
            <a:endParaRPr b="0" lang="it-IT" sz="36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1753920" y="4939920"/>
            <a:ext cx="20875680" cy="3835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marL="639000" indent="-469800" defTabSz="243828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it-IT" sz="8500" spc="-17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“</a:t>
            </a:r>
            <a:r>
              <a:rPr b="0" lang="it-IT" sz="8500" spc="-17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Citazione degna di nota”</a:t>
            </a:r>
            <a:endParaRPr b="0" lang="it-IT" sz="8500" spc="-1" strike="noStrike">
              <a:solidFill>
                <a:srgbClr val="000000"/>
              </a:solidFill>
              <a:latin typeface="Helvetica Neue"/>
            </a:endParaRPr>
          </a:p>
          <a:p>
            <a:pPr marL="639000" indent="-12600" defTabSz="2438280">
              <a:lnSpc>
                <a:spcPct val="90000"/>
              </a:lnSpc>
              <a:buNone/>
              <a:tabLst>
                <a:tab algn="l" pos="0"/>
              </a:tabLst>
            </a:pPr>
            <a:endParaRPr b="0" lang="it-IT" sz="8500" spc="-1" strike="noStrike">
              <a:solidFill>
                <a:srgbClr val="000000"/>
              </a:solidFill>
              <a:latin typeface="Helvetica Neue"/>
            </a:endParaRPr>
          </a:p>
          <a:p>
            <a:pPr marL="639000" indent="444600" defTabSz="2438280">
              <a:lnSpc>
                <a:spcPct val="90000"/>
              </a:lnSpc>
              <a:buNone/>
              <a:tabLst>
                <a:tab algn="l" pos="0"/>
              </a:tabLst>
            </a:pPr>
            <a:endParaRPr b="0" lang="it-IT" sz="8500" spc="-1" strike="noStrike">
              <a:solidFill>
                <a:srgbClr val="000000"/>
              </a:solidFill>
              <a:latin typeface="Helvetica Neue"/>
            </a:endParaRPr>
          </a:p>
          <a:p>
            <a:pPr marL="639000" indent="901800" defTabSz="2438280">
              <a:lnSpc>
                <a:spcPct val="90000"/>
              </a:lnSpc>
              <a:buNone/>
              <a:tabLst>
                <a:tab algn="l" pos="0"/>
              </a:tabLst>
            </a:pPr>
            <a:endParaRPr b="0" lang="it-IT" sz="8500" spc="-1" strike="noStrike">
              <a:solidFill>
                <a:srgbClr val="000000"/>
              </a:solidFill>
              <a:latin typeface="Helvetica Neue"/>
            </a:endParaRPr>
          </a:p>
          <a:p>
            <a:pPr marL="639000" indent="1359000" defTabSz="2438280">
              <a:lnSpc>
                <a:spcPct val="90000"/>
              </a:lnSpc>
              <a:buNone/>
              <a:tabLst>
                <a:tab algn="l" pos="0"/>
              </a:tabLst>
            </a:pPr>
            <a:endParaRPr b="0" lang="it-IT" sz="85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sldNum" idx="6"/>
          </p:nvPr>
        </p:nvSpPr>
        <p:spPr>
          <a:xfrm>
            <a:off x="12001320" y="13080960"/>
            <a:ext cx="368280" cy="3744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>
              <a:buNone/>
            </a:pPr>
            <a:endParaRPr b="0" lang="it-IT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9" r:id="rId2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body"/>
          </p:nvPr>
        </p:nvSpPr>
        <p:spPr>
          <a:xfrm>
            <a:off x="15760800" y="1015920"/>
            <a:ext cx="7438680" cy="594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4800" spc="-1" strike="noStrike">
                <a:solidFill>
                  <a:srgbClr val="000000"/>
                </a:solidFill>
                <a:latin typeface="Helvetica Neue"/>
              </a:rPr>
              <a:t>Fai clic per modificare il formato del testo della struttura</a:t>
            </a: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4800" spc="-1" strike="noStrike">
                <a:solidFill>
                  <a:srgbClr val="000000"/>
                </a:solidFill>
                <a:latin typeface="Helvetica Neue"/>
              </a:rPr>
              <a:t>Secondo livello struttura</a:t>
            </a: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4800" spc="-1" strike="noStrike">
                <a:solidFill>
                  <a:srgbClr val="000000"/>
                </a:solidFill>
                <a:latin typeface="Helvetica Neue"/>
              </a:rPr>
              <a:t>Terzo livello struttura</a:t>
            </a: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4800" spc="-1" strike="noStrike">
                <a:solidFill>
                  <a:srgbClr val="000000"/>
                </a:solidFill>
                <a:latin typeface="Helvetica Neue"/>
              </a:rPr>
              <a:t>Quarto livello struttura</a:t>
            </a: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4800" spc="-1" strike="noStrike">
                <a:solidFill>
                  <a:srgbClr val="000000"/>
                </a:solidFill>
                <a:latin typeface="Helvetica Neue"/>
              </a:rPr>
              <a:t>Quinto livello struttura</a:t>
            </a: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4800" spc="-1" strike="noStrike">
                <a:solidFill>
                  <a:srgbClr val="000000"/>
                </a:solidFill>
                <a:latin typeface="Helvetica Neue"/>
              </a:rPr>
              <a:t>Sesto livello struttura</a:t>
            </a: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4800" spc="-1" strike="noStrike">
                <a:solidFill>
                  <a:srgbClr val="000000"/>
                </a:solidFill>
                <a:latin typeface="Helvetica Neue"/>
              </a:rPr>
              <a:t>Settimo livello struttura</a:t>
            </a: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13500000" y="3978360"/>
            <a:ext cx="10438920" cy="1215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4800" spc="-1" strike="noStrike">
                <a:solidFill>
                  <a:srgbClr val="000000"/>
                </a:solidFill>
                <a:latin typeface="Helvetica Neue"/>
              </a:rPr>
              <a:t>Fai clic per modificare il formato del testo della struttura</a:t>
            </a: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4800" spc="-1" strike="noStrike">
                <a:solidFill>
                  <a:srgbClr val="000000"/>
                </a:solidFill>
                <a:latin typeface="Helvetica Neue"/>
              </a:rPr>
              <a:t>Secondo livello struttura</a:t>
            </a: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4800" spc="-1" strike="noStrike">
                <a:solidFill>
                  <a:srgbClr val="000000"/>
                </a:solidFill>
                <a:latin typeface="Helvetica Neue"/>
              </a:rPr>
              <a:t>Terzo livello struttura</a:t>
            </a: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4800" spc="-1" strike="noStrike">
                <a:solidFill>
                  <a:srgbClr val="000000"/>
                </a:solidFill>
                <a:latin typeface="Helvetica Neue"/>
              </a:rPr>
              <a:t>Quarto livello struttura</a:t>
            </a: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4800" spc="-1" strike="noStrike">
                <a:solidFill>
                  <a:srgbClr val="000000"/>
                </a:solidFill>
                <a:latin typeface="Helvetica Neue"/>
              </a:rPr>
              <a:t>Quinto livello struttura</a:t>
            </a: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4800" spc="-1" strike="noStrike">
                <a:solidFill>
                  <a:srgbClr val="000000"/>
                </a:solidFill>
                <a:latin typeface="Helvetica Neue"/>
              </a:rPr>
              <a:t>Sesto livello struttura</a:t>
            </a: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4800" spc="-1" strike="noStrike">
                <a:solidFill>
                  <a:srgbClr val="000000"/>
                </a:solidFill>
                <a:latin typeface="Helvetica Neue"/>
              </a:rPr>
              <a:t>Settimo livello struttura</a:t>
            </a: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-139680" y="495360"/>
            <a:ext cx="16611120" cy="12458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4800" spc="-1" strike="noStrike">
                <a:solidFill>
                  <a:srgbClr val="000000"/>
                </a:solidFill>
                <a:latin typeface="Helvetica Neue"/>
              </a:rPr>
              <a:t>Fai clic per modificare il formato del testo della struttura</a:t>
            </a: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4800" spc="-1" strike="noStrike">
                <a:solidFill>
                  <a:srgbClr val="000000"/>
                </a:solidFill>
                <a:latin typeface="Helvetica Neue"/>
              </a:rPr>
              <a:t>Secondo livello struttura</a:t>
            </a: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4800" spc="-1" strike="noStrike">
                <a:solidFill>
                  <a:srgbClr val="000000"/>
                </a:solidFill>
                <a:latin typeface="Helvetica Neue"/>
              </a:rPr>
              <a:t>Terzo livello struttura</a:t>
            </a: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4800" spc="-1" strike="noStrike">
                <a:solidFill>
                  <a:srgbClr val="000000"/>
                </a:solidFill>
                <a:latin typeface="Helvetica Neue"/>
              </a:rPr>
              <a:t>Quarto livello struttura</a:t>
            </a: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4800" spc="-1" strike="noStrike">
                <a:solidFill>
                  <a:srgbClr val="000000"/>
                </a:solidFill>
                <a:latin typeface="Helvetica Neue"/>
              </a:rPr>
              <a:t>Quinto livello struttura</a:t>
            </a: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4800" spc="-1" strike="noStrike">
                <a:solidFill>
                  <a:srgbClr val="000000"/>
                </a:solidFill>
                <a:latin typeface="Helvetica Neue"/>
              </a:rPr>
              <a:t>Sesto livello struttura</a:t>
            </a: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4800" spc="-1" strike="noStrike">
                <a:solidFill>
                  <a:srgbClr val="000000"/>
                </a:solidFill>
                <a:latin typeface="Helvetica Neue"/>
              </a:rPr>
              <a:t>Settimo livello struttura</a:t>
            </a: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sldNum" idx="7"/>
          </p:nvPr>
        </p:nvSpPr>
        <p:spPr>
          <a:xfrm>
            <a:off x="12001320" y="13080960"/>
            <a:ext cx="368280" cy="3744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>
              <a:buNone/>
            </a:pPr>
            <a:endParaRPr b="0" lang="it-IT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1" r:id="rId2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body"/>
          </p:nvPr>
        </p:nvSpPr>
        <p:spPr>
          <a:xfrm>
            <a:off x="-1333440" y="-5524560"/>
            <a:ext cx="27050760" cy="21640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4800" spc="-1" strike="noStrike">
                <a:solidFill>
                  <a:srgbClr val="000000"/>
                </a:solidFill>
                <a:latin typeface="Helvetica Neue"/>
              </a:rPr>
              <a:t>Fai clic per modificare il formato del testo della struttura</a:t>
            </a: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4800" spc="-1" strike="noStrike">
                <a:solidFill>
                  <a:srgbClr val="000000"/>
                </a:solidFill>
                <a:latin typeface="Helvetica Neue"/>
              </a:rPr>
              <a:t>Secondo livello struttura</a:t>
            </a: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4800" spc="-1" strike="noStrike">
                <a:solidFill>
                  <a:srgbClr val="000000"/>
                </a:solidFill>
                <a:latin typeface="Helvetica Neue"/>
              </a:rPr>
              <a:t>Terzo livello struttura</a:t>
            </a: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4800" spc="-1" strike="noStrike">
                <a:solidFill>
                  <a:srgbClr val="000000"/>
                </a:solidFill>
                <a:latin typeface="Helvetica Neue"/>
              </a:rPr>
              <a:t>Quarto livello struttura</a:t>
            </a: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4800" spc="-1" strike="noStrike">
                <a:solidFill>
                  <a:srgbClr val="000000"/>
                </a:solidFill>
                <a:latin typeface="Helvetica Neue"/>
              </a:rPr>
              <a:t>Quinto livello struttura</a:t>
            </a: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4800" spc="-1" strike="noStrike">
                <a:solidFill>
                  <a:srgbClr val="000000"/>
                </a:solidFill>
                <a:latin typeface="Helvetica Neue"/>
              </a:rPr>
              <a:t>Sesto livello struttura</a:t>
            </a: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4800" spc="-1" strike="noStrike">
                <a:solidFill>
                  <a:srgbClr val="000000"/>
                </a:solidFill>
                <a:latin typeface="Helvetica Neue"/>
              </a:rPr>
              <a:t>Settimo livello struttura</a:t>
            </a: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sldNum" idx="8"/>
          </p:nvPr>
        </p:nvSpPr>
        <p:spPr>
          <a:xfrm>
            <a:off x="12001320" y="13080960"/>
            <a:ext cx="368280" cy="3744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>
              <a:buNone/>
            </a:pPr>
            <a:endParaRPr b="0" lang="it-IT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3" r:id="rId2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sldNum" idx="9"/>
          </p:nvPr>
        </p:nvSpPr>
        <p:spPr>
          <a:xfrm>
            <a:off x="12001320" y="13080960"/>
            <a:ext cx="368280" cy="3744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>
              <a:buNone/>
            </a:pPr>
            <a:endParaRPr b="0" lang="it-IT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90000"/>
              </a:lnSpc>
              <a:buNone/>
            </a:pPr>
            <a:r>
              <a:rPr b="0" lang="it-IT" sz="4800" spc="-1" strike="noStrike">
                <a:solidFill>
                  <a:srgbClr val="000000"/>
                </a:solidFill>
                <a:latin typeface="Helvetica Neue"/>
              </a:rPr>
              <a:t>Fai clic per modificare il formato del testo del titolo</a:t>
            </a: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4800" spc="-1" strike="noStrike">
                <a:solidFill>
                  <a:srgbClr val="000000"/>
                </a:solidFill>
                <a:latin typeface="Helvetica Neue"/>
              </a:rPr>
              <a:t>Fai clic per modificare il formato del testo della struttura</a:t>
            </a: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4800" spc="-1" strike="noStrike">
                <a:solidFill>
                  <a:srgbClr val="000000"/>
                </a:solidFill>
                <a:latin typeface="Helvetica Neue"/>
              </a:rPr>
              <a:t>Secondo livello struttura</a:t>
            </a: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4800" spc="-1" strike="noStrike">
                <a:solidFill>
                  <a:srgbClr val="000000"/>
                </a:solidFill>
                <a:latin typeface="Helvetica Neue"/>
              </a:rPr>
              <a:t>Terzo livello struttura</a:t>
            </a: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4800" spc="-1" strike="noStrike">
                <a:solidFill>
                  <a:srgbClr val="000000"/>
                </a:solidFill>
                <a:latin typeface="Helvetica Neue"/>
              </a:rPr>
              <a:t>Quarto livello struttura</a:t>
            </a:r>
            <a:endParaRPr b="0" lang="it-IT" sz="4800" spc="-1" strike="noStrike">
              <a:solidFill>
                <a:srgbClr val="000000"/>
              </a:solidFill>
              <a:latin typeface="Helvetica Neue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solidFill>
                  <a:srgbClr val="000000"/>
                </a:solidFill>
                <a:latin typeface="Helvetica Neue"/>
              </a:rPr>
              <a:t>Quinto livello struttura</a:t>
            </a:r>
            <a:endParaRPr b="0" lang="it-IT" sz="2000" spc="-1" strike="noStrike">
              <a:solidFill>
                <a:srgbClr val="000000"/>
              </a:solidFill>
              <a:latin typeface="Helvetica Neue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solidFill>
                  <a:srgbClr val="000000"/>
                </a:solidFill>
                <a:latin typeface="Helvetica Neue"/>
              </a:rPr>
              <a:t>Sesto livello struttura</a:t>
            </a:r>
            <a:endParaRPr b="0" lang="it-IT" sz="2000" spc="-1" strike="noStrike">
              <a:solidFill>
                <a:srgbClr val="000000"/>
              </a:solidFill>
              <a:latin typeface="Helvetica Neue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solidFill>
                  <a:srgbClr val="000000"/>
                </a:solidFill>
                <a:latin typeface="Helvetica Neue"/>
              </a:rPr>
              <a:t>Settimo livello struttura</a:t>
            </a:r>
            <a:endParaRPr b="0" lang="it-IT" sz="20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5" r:id="rId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9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9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9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9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10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jpeg"/><Relationship Id="rId3" Type="http://schemas.openxmlformats.org/officeDocument/2006/relationships/slideLayout" Target="../slideLayouts/slideLayout9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9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IMG_4005.png" descr="IMG_4005.png"/>
          <p:cNvPicPr/>
          <p:nvPr/>
        </p:nvPicPr>
        <p:blipFill>
          <a:blip r:embed="rId1"/>
          <a:stretch/>
        </p:blipFill>
        <p:spPr>
          <a:xfrm>
            <a:off x="6865920" y="0"/>
            <a:ext cx="9531000" cy="137156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IMG_4012.png" descr="IMG_4012.png"/>
          <p:cNvPicPr/>
          <p:nvPr/>
        </p:nvPicPr>
        <p:blipFill>
          <a:blip r:embed="rId1"/>
          <a:stretch/>
        </p:blipFill>
        <p:spPr>
          <a:xfrm>
            <a:off x="2323080" y="0"/>
            <a:ext cx="19737360" cy="137156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una certa grandezza balbettante"/>
          <p:cNvSpPr/>
          <p:nvPr/>
        </p:nvSpPr>
        <p:spPr>
          <a:xfrm>
            <a:off x="509040" y="647280"/>
            <a:ext cx="23175720" cy="13881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defTabSz="2438280">
              <a:lnSpc>
                <a:spcPct val="80000"/>
              </a:lnSpc>
              <a:tabLst>
                <a:tab algn="l" pos="0"/>
              </a:tabLst>
            </a:pPr>
            <a:r>
              <a:rPr b="1" lang="it-IT" sz="10560" spc="-233" strike="noStrike">
                <a:solidFill>
                  <a:srgbClr val="000000"/>
                </a:solidFill>
                <a:latin typeface="Helvetica Neue"/>
                <a:ea typeface="Helvetica Neue"/>
              </a:rPr>
              <a:t>una certa grandezza balbettante</a:t>
            </a:r>
            <a:endParaRPr b="0" lang="it-IT" sz="105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era quasi incapace di idee generali…"/>
          <p:cNvSpPr/>
          <p:nvPr/>
        </p:nvSpPr>
        <p:spPr>
          <a:xfrm>
            <a:off x="98640" y="2670840"/>
            <a:ext cx="24186240" cy="24408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 algn="ctr" defTabSz="2438280">
              <a:lnSpc>
                <a:spcPct val="80000"/>
              </a:lnSpc>
              <a:tabLst>
                <a:tab algn="l" pos="0"/>
              </a:tabLst>
            </a:pPr>
            <a:r>
              <a:rPr b="1" lang="it-IT" sz="9600" spc="-233" strike="noStrike">
                <a:solidFill>
                  <a:srgbClr val="000000"/>
                </a:solidFill>
                <a:latin typeface="Helvetica Neue"/>
                <a:ea typeface="Helvetica Neue"/>
              </a:rPr>
              <a:t>era quasi incapace di idee generali platoniche</a:t>
            </a:r>
            <a:endParaRPr b="0" lang="it-IT" sz="9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Sospetto, tuttavia, che non fosse molto capace di pensare"/>
          <p:cNvSpPr/>
          <p:nvPr/>
        </p:nvSpPr>
        <p:spPr>
          <a:xfrm>
            <a:off x="1610280" y="5868000"/>
            <a:ext cx="21162960" cy="24408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 defTabSz="2438280">
              <a:lnSpc>
                <a:spcPct val="80000"/>
              </a:lnSpc>
              <a:tabLst>
                <a:tab algn="l" pos="0"/>
              </a:tabLst>
            </a:pPr>
            <a:r>
              <a:rPr b="1" lang="it-IT" sz="9600" spc="-233" strike="noStrike">
                <a:solidFill>
                  <a:srgbClr val="000000"/>
                </a:solidFill>
                <a:latin typeface="Helvetica Neue"/>
                <a:ea typeface="Helvetica Neue"/>
              </a:rPr>
              <a:t>Sospetto, tuttavia, che non fosse</a:t>
            </a:r>
            <a:endParaRPr b="0" lang="it-IT" sz="9600" spc="-1" strike="noStrike">
              <a:solidFill>
                <a:srgbClr val="000000"/>
              </a:solidFill>
              <a:latin typeface="Arial"/>
            </a:endParaRPr>
          </a:p>
          <a:p>
            <a:pPr algn="ctr" defTabSz="2438280">
              <a:lnSpc>
                <a:spcPct val="80000"/>
              </a:lnSpc>
              <a:tabLst>
                <a:tab algn="l" pos="0"/>
              </a:tabLst>
            </a:pPr>
            <a:r>
              <a:rPr b="1" lang="it-IT" sz="9600" spc="-233" strike="noStrike">
                <a:solidFill>
                  <a:srgbClr val="000000"/>
                </a:solidFill>
                <a:latin typeface="Helvetica Neue"/>
                <a:ea typeface="Helvetica Neue"/>
              </a:rPr>
              <a:t> </a:t>
            </a:r>
            <a:r>
              <a:rPr b="1" lang="it-IT" sz="9600" spc="-233" strike="noStrike">
                <a:solidFill>
                  <a:srgbClr val="000000"/>
                </a:solidFill>
                <a:latin typeface="Helvetica Neue"/>
                <a:ea typeface="Helvetica Neue"/>
              </a:rPr>
              <a:t>molto capace di pensare</a:t>
            </a:r>
            <a:endParaRPr b="0" lang="it-IT" sz="9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ensare significa dimenticare differenze, significa generalizzare, astrarre"/>
          <p:cNvSpPr/>
          <p:nvPr/>
        </p:nvSpPr>
        <p:spPr>
          <a:xfrm>
            <a:off x="603360" y="9064800"/>
            <a:ext cx="23177160" cy="43444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 algn="ctr" defTabSz="2438280">
              <a:lnSpc>
                <a:spcPct val="80000"/>
              </a:lnSpc>
              <a:tabLst>
                <a:tab algn="l" pos="0"/>
              </a:tabLst>
            </a:pPr>
            <a:r>
              <a:rPr b="1" lang="it-IT" sz="11600" spc="-233" strike="noStrike">
                <a:solidFill>
                  <a:srgbClr val="000000"/>
                </a:solidFill>
                <a:latin typeface="Helvetica Neue"/>
                <a:ea typeface="Helvetica Neue"/>
              </a:rPr>
              <a:t>Pensare </a:t>
            </a:r>
            <a:r>
              <a:rPr b="1" lang="it-IT" sz="10440" spc="-233" strike="noStrike">
                <a:solidFill>
                  <a:srgbClr val="000000"/>
                </a:solidFill>
                <a:latin typeface="Helvetica Neue"/>
                <a:ea typeface="Helvetica Neue"/>
              </a:rPr>
              <a:t>significa</a:t>
            </a:r>
            <a:r>
              <a:rPr b="1" lang="it-IT" sz="11600" spc="-233" strike="noStrike">
                <a:solidFill>
                  <a:srgbClr val="000000"/>
                </a:solidFill>
                <a:latin typeface="Helvetica Neue"/>
                <a:ea typeface="Helvetica Neue"/>
              </a:rPr>
              <a:t> dimenticare significa generalizzare astrarre</a:t>
            </a:r>
            <a:endParaRPr b="0" lang="it-IT" sz="1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IA E IL DRAMMA DEL GIUDIZIO"/>
          <p:cNvSpPr/>
          <p:nvPr/>
        </p:nvSpPr>
        <p:spPr>
          <a:xfrm>
            <a:off x="2298240" y="1647720"/>
            <a:ext cx="19787040" cy="12603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defTabSz="2438280">
              <a:lnSpc>
                <a:spcPct val="80000"/>
              </a:lnSpc>
              <a:tabLst>
                <a:tab algn="l" pos="0"/>
              </a:tabLst>
            </a:pPr>
            <a:r>
              <a:rPr b="1" lang="it-IT" sz="9500" spc="-233" strike="noStrike">
                <a:solidFill>
                  <a:srgbClr val="000000"/>
                </a:solidFill>
                <a:latin typeface="Helvetica Neue"/>
                <a:ea typeface="Helvetica Neue"/>
              </a:rPr>
              <a:t>IA E IL DRAMMA DEL GIUDIZIO</a:t>
            </a:r>
            <a:endParaRPr b="0" lang="it-IT" sz="9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IL COLLASSO DEL DIRITTO SOTTO IL PESO DELLA GRANULARITÀ"/>
          <p:cNvSpPr/>
          <p:nvPr/>
        </p:nvSpPr>
        <p:spPr>
          <a:xfrm>
            <a:off x="562320" y="5540040"/>
            <a:ext cx="23258160" cy="22464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 defTabSz="2438280">
              <a:lnSpc>
                <a:spcPct val="80000"/>
              </a:lnSpc>
              <a:tabLst>
                <a:tab algn="l" pos="0"/>
              </a:tabLst>
            </a:pPr>
            <a:r>
              <a:rPr b="1" lang="it-IT" sz="8800" spc="-233" strike="noStrike">
                <a:solidFill>
                  <a:srgbClr val="000000"/>
                </a:solidFill>
                <a:latin typeface="Helvetica Neue"/>
                <a:ea typeface="Helvetica Neue"/>
              </a:rPr>
              <a:t>IL COLLASSO DEL DIRITTO</a:t>
            </a:r>
            <a:endParaRPr b="0" lang="it-IT" sz="8800" spc="-1" strike="noStrike">
              <a:solidFill>
                <a:srgbClr val="000000"/>
              </a:solidFill>
              <a:latin typeface="Arial"/>
            </a:endParaRPr>
          </a:p>
          <a:p>
            <a:pPr algn="ctr" defTabSz="2438280">
              <a:lnSpc>
                <a:spcPct val="80000"/>
              </a:lnSpc>
              <a:tabLst>
                <a:tab algn="l" pos="0"/>
              </a:tabLst>
            </a:pPr>
            <a:r>
              <a:rPr b="1" lang="it-IT" sz="8800" spc="-233" strike="noStrike">
                <a:solidFill>
                  <a:srgbClr val="000000"/>
                </a:solidFill>
                <a:latin typeface="Helvetica Neue"/>
                <a:ea typeface="Helvetica Neue"/>
              </a:rPr>
              <a:t> </a:t>
            </a:r>
            <a:r>
              <a:rPr b="1" lang="it-IT" sz="8800" spc="-233" strike="noStrike">
                <a:solidFill>
                  <a:srgbClr val="000000"/>
                </a:solidFill>
                <a:latin typeface="Helvetica Neue"/>
                <a:ea typeface="Helvetica Neue"/>
              </a:rPr>
              <a:t>SOTTO IL PESO DELLA GRANULARITÀ</a:t>
            </a:r>
            <a:r>
              <a:rPr b="1" lang="it-IT" sz="6600" spc="-233" strike="noStrike">
                <a:solidFill>
                  <a:srgbClr val="000000"/>
                </a:solidFill>
                <a:latin typeface="Helvetica Neue"/>
                <a:ea typeface="Helvetica Neue"/>
              </a:rPr>
              <a:t> </a:t>
            </a:r>
            <a:endParaRPr b="0" lang="it-IT" sz="6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IL GIUDICE IMPERFETTO"/>
          <p:cNvSpPr/>
          <p:nvPr/>
        </p:nvSpPr>
        <p:spPr>
          <a:xfrm>
            <a:off x="797400" y="10758600"/>
            <a:ext cx="22789080" cy="17470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defTabSz="2438280">
              <a:lnSpc>
                <a:spcPct val="80000"/>
              </a:lnSpc>
              <a:tabLst>
                <a:tab algn="l" pos="0"/>
              </a:tabLst>
            </a:pPr>
            <a:r>
              <a:rPr b="1" lang="it-IT" sz="13500" spc="-270" strike="noStrike">
                <a:solidFill>
                  <a:srgbClr val="000000"/>
                </a:solidFill>
                <a:latin typeface="Helvetica Neue"/>
                <a:ea typeface="Helvetica Neue"/>
              </a:rPr>
              <a:t>IL GIUDICE IMPERFETTO</a:t>
            </a:r>
            <a:endParaRPr b="0" lang="it-IT" sz="135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IMG_4006.jpeg" descr="IMG_4006.jpeg"/>
          <p:cNvPicPr/>
          <p:nvPr/>
        </p:nvPicPr>
        <p:blipFill>
          <a:blip r:embed="rId1"/>
          <a:stretch/>
        </p:blipFill>
        <p:spPr>
          <a:xfrm>
            <a:off x="7426440" y="0"/>
            <a:ext cx="9531000" cy="137156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IMG_4007.png" descr="IMG_4007.png"/>
          <p:cNvPicPr/>
          <p:nvPr/>
        </p:nvPicPr>
        <p:blipFill>
          <a:blip r:embed="rId1"/>
          <a:stretch/>
        </p:blipFill>
        <p:spPr>
          <a:xfrm>
            <a:off x="7426440" y="0"/>
            <a:ext cx="9531000" cy="137156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IMG_4013.jpeg" descr="IMG_4013.jpeg"/>
          <p:cNvPicPr/>
          <p:nvPr/>
        </p:nvPicPr>
        <p:blipFill>
          <a:blip r:embed="rId1"/>
          <a:stretch/>
        </p:blipFill>
        <p:spPr>
          <a:xfrm>
            <a:off x="3075840" y="2705040"/>
            <a:ext cx="17693640" cy="10586160"/>
          </a:xfrm>
          <a:prstGeom prst="rect">
            <a:avLst/>
          </a:prstGeom>
          <a:ln w="12700">
            <a:noFill/>
          </a:ln>
        </p:spPr>
      </p:pic>
      <p:sp>
        <p:nvSpPr>
          <p:cNvPr id="101" name="La biblioteca di Babele"/>
          <p:cNvSpPr/>
          <p:nvPr/>
        </p:nvSpPr>
        <p:spPr>
          <a:xfrm>
            <a:off x="2936520" y="557640"/>
            <a:ext cx="17973000" cy="15148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defTabSz="2438280">
              <a:lnSpc>
                <a:spcPct val="80000"/>
              </a:lnSpc>
              <a:tabLst>
                <a:tab algn="l" pos="0"/>
              </a:tabLst>
            </a:pPr>
            <a:r>
              <a:rPr b="1" lang="it-IT" sz="11600" spc="-233" strike="noStrike">
                <a:solidFill>
                  <a:srgbClr val="000000"/>
                </a:solidFill>
                <a:latin typeface="Helvetica Neue"/>
                <a:ea typeface="Helvetica Neue"/>
              </a:rPr>
              <a:t>La biblioteca di Babele</a:t>
            </a:r>
            <a:endParaRPr b="0" lang="it-IT" sz="1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IMG_4010.png" descr="IMG_4010.png"/>
          <p:cNvPicPr/>
          <p:nvPr/>
        </p:nvPicPr>
        <p:blipFill>
          <a:blip r:embed="rId1"/>
          <a:stretch/>
        </p:blipFill>
        <p:spPr>
          <a:xfrm>
            <a:off x="2810520" y="0"/>
            <a:ext cx="19737360" cy="13715640"/>
          </a:xfrm>
          <a:prstGeom prst="rect">
            <a:avLst/>
          </a:prstGeom>
          <a:ln w="12700">
            <a:noFill/>
          </a:ln>
        </p:spPr>
      </p:pic>
      <p:sp>
        <p:nvSpPr>
          <p:cNvPr id="103" name="Freccia"/>
          <p:cNvSpPr/>
          <p:nvPr/>
        </p:nvSpPr>
        <p:spPr>
          <a:xfrm>
            <a:off x="1106640" y="6350040"/>
            <a:ext cx="2135880" cy="747720"/>
          </a:xfrm>
          <a:prstGeom prst="rightArrow">
            <a:avLst>
              <a:gd name="adj1" fmla="val 32000"/>
              <a:gd name="adj2" fmla="val 163013"/>
            </a:avLst>
          </a:prstGeom>
          <a:solidFill>
            <a:srgbClr val="000000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825480">
              <a:lnSpc>
                <a:spcPct val="100000"/>
              </a:lnSpc>
              <a:tabLst>
                <a:tab algn="l" pos="0"/>
              </a:tabLst>
            </a:pPr>
            <a:endParaRPr b="0" lang="it-IT" sz="3200" spc="-1" strike="noStrike">
              <a:solidFill>
                <a:srgbClr val="ffffff"/>
              </a:solidFill>
              <a:latin typeface="Helvetica Neue Medium"/>
              <a:ea typeface="Helvetica Neue Medium"/>
            </a:endParaRPr>
          </a:p>
        </p:txBody>
      </p:sp>
      <p:sp>
        <p:nvSpPr>
          <p:cNvPr id="104" name="Freccia"/>
          <p:cNvSpPr/>
          <p:nvPr/>
        </p:nvSpPr>
        <p:spPr>
          <a:xfrm>
            <a:off x="1106640" y="3663000"/>
            <a:ext cx="2135880" cy="747720"/>
          </a:xfrm>
          <a:prstGeom prst="rightArrow">
            <a:avLst>
              <a:gd name="adj1" fmla="val 32000"/>
              <a:gd name="adj2" fmla="val 163013"/>
            </a:avLst>
          </a:prstGeom>
          <a:solidFill>
            <a:srgbClr val="000000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825480">
              <a:lnSpc>
                <a:spcPct val="100000"/>
              </a:lnSpc>
              <a:tabLst>
                <a:tab algn="l" pos="0"/>
              </a:tabLst>
            </a:pPr>
            <a:endParaRPr b="0" lang="it-IT" sz="3200" spc="-1" strike="noStrike">
              <a:solidFill>
                <a:srgbClr val="ffffff"/>
              </a:solidFill>
              <a:latin typeface="Helvetica Neue Medium"/>
              <a:ea typeface="Helvetica Neue Medium"/>
            </a:endParaRPr>
          </a:p>
        </p:txBody>
      </p:sp>
      <p:sp>
        <p:nvSpPr>
          <p:cNvPr id="105" name="Freccia"/>
          <p:cNvSpPr/>
          <p:nvPr/>
        </p:nvSpPr>
        <p:spPr>
          <a:xfrm>
            <a:off x="1106640" y="8690400"/>
            <a:ext cx="2135880" cy="747720"/>
          </a:xfrm>
          <a:prstGeom prst="rightArrow">
            <a:avLst>
              <a:gd name="adj1" fmla="val 32000"/>
              <a:gd name="adj2" fmla="val 163013"/>
            </a:avLst>
          </a:prstGeom>
          <a:solidFill>
            <a:srgbClr val="000000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825480">
              <a:lnSpc>
                <a:spcPct val="100000"/>
              </a:lnSpc>
              <a:tabLst>
                <a:tab algn="l" pos="0"/>
              </a:tabLst>
            </a:pPr>
            <a:endParaRPr b="0" lang="it-IT" sz="3200" spc="-1" strike="noStrike">
              <a:solidFill>
                <a:srgbClr val="ffffff"/>
              </a:solidFill>
              <a:latin typeface="Helvetica Neue Medium"/>
              <a:ea typeface="Helvetica Neue Medium"/>
            </a:endParaRPr>
          </a:p>
        </p:txBody>
      </p:sp>
      <p:sp>
        <p:nvSpPr>
          <p:cNvPr id="106" name="Freccia"/>
          <p:cNvSpPr/>
          <p:nvPr/>
        </p:nvSpPr>
        <p:spPr>
          <a:xfrm>
            <a:off x="1106640" y="11275200"/>
            <a:ext cx="2135880" cy="747720"/>
          </a:xfrm>
          <a:prstGeom prst="rightArrow">
            <a:avLst>
              <a:gd name="adj1" fmla="val 32000"/>
              <a:gd name="adj2" fmla="val 163013"/>
            </a:avLst>
          </a:prstGeom>
          <a:solidFill>
            <a:srgbClr val="000000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825480">
              <a:lnSpc>
                <a:spcPct val="100000"/>
              </a:lnSpc>
              <a:tabLst>
                <a:tab algn="l" pos="0"/>
              </a:tabLst>
            </a:pPr>
            <a:endParaRPr b="0" lang="it-IT" sz="3200" spc="-1" strike="noStrike">
              <a:solidFill>
                <a:srgbClr val="ffffff"/>
              </a:solidFill>
              <a:latin typeface="Helvetica Neue Medium"/>
              <a:ea typeface="Helvetica Neue Medium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E555CE0D-2BDB-4C38-9662-07F0BAEB5D84-L0-001.jpeg"/>
          <p:cNvGrpSpPr/>
          <p:nvPr/>
        </p:nvGrpSpPr>
        <p:grpSpPr>
          <a:xfrm>
            <a:off x="3513240" y="511920"/>
            <a:ext cx="17525880" cy="12814920"/>
            <a:chOff x="3513240" y="511920"/>
            <a:chExt cx="17525880" cy="12814920"/>
          </a:xfrm>
        </p:grpSpPr>
        <p:pic>
          <p:nvPicPr>
            <p:cNvPr id="108" name="E555CE0D-2BDB-4C38-9662-07F0BAEB5D84-L0-001.jpeg" descr="E555CE0D-2BDB-4C38-9662-07F0BAEB5D84-L0-001.jpeg"/>
            <p:cNvPicPr/>
            <p:nvPr/>
          </p:nvPicPr>
          <p:blipFill>
            <a:blip r:embed="rId1"/>
            <a:stretch/>
          </p:blipFill>
          <p:spPr>
            <a:xfrm>
              <a:off x="3602160" y="600840"/>
              <a:ext cx="17348040" cy="126370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09" name="E555CE0D-2BDB-4C38-9662-07F0BAEB5D84-L0-001.jpeg" descr="E555CE0D-2BDB-4C38-9662-07F0BAEB5D84-L0-001.jpeg"/>
            <p:cNvPicPr/>
            <p:nvPr/>
          </p:nvPicPr>
          <p:blipFill>
            <a:blip r:embed="rId2"/>
            <a:stretch/>
          </p:blipFill>
          <p:spPr>
            <a:xfrm>
              <a:off x="3513240" y="511920"/>
              <a:ext cx="17525880" cy="12814920"/>
            </a:xfrm>
            <a:prstGeom prst="rect">
              <a:avLst/>
            </a:prstGeom>
            <a:ln w="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IMG_4008.jpeg" descr="IMG_4008.jpeg"/>
          <p:cNvPicPr/>
          <p:nvPr/>
        </p:nvPicPr>
        <p:blipFill>
          <a:blip r:embed="rId1"/>
          <a:stretch/>
        </p:blipFill>
        <p:spPr>
          <a:xfrm>
            <a:off x="5404680" y="577440"/>
            <a:ext cx="13574520" cy="3886560"/>
          </a:xfrm>
          <a:prstGeom prst="rect">
            <a:avLst/>
          </a:prstGeom>
          <a:ln w="12700">
            <a:noFill/>
          </a:ln>
        </p:spPr>
      </p:pic>
      <p:pic>
        <p:nvPicPr>
          <p:cNvPr id="111" name="IMG_4009.jpeg" descr="IMG_4009.jpeg"/>
          <p:cNvPicPr/>
          <p:nvPr/>
        </p:nvPicPr>
        <p:blipFill>
          <a:blip r:embed="rId2"/>
          <a:stretch/>
        </p:blipFill>
        <p:spPr>
          <a:xfrm>
            <a:off x="743040" y="4483080"/>
            <a:ext cx="22897800" cy="835452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ut nihil non iisdem verbis redderetur auditum."/>
          <p:cNvSpPr/>
          <p:nvPr/>
        </p:nvSpPr>
        <p:spPr>
          <a:xfrm>
            <a:off x="1985760" y="7024680"/>
            <a:ext cx="20022120" cy="2928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 algn="ctr" defTabSz="2438280">
              <a:lnSpc>
                <a:spcPct val="80000"/>
              </a:lnSpc>
              <a:tabLst>
                <a:tab algn="l" pos="0"/>
              </a:tabLst>
            </a:pPr>
            <a:r>
              <a:rPr b="1" lang="it-IT" sz="11600" spc="-233" strike="noStrike">
                <a:solidFill>
                  <a:srgbClr val="000000"/>
                </a:solidFill>
                <a:latin typeface="Helvetica Neue"/>
                <a:ea typeface="Helvetica Neue"/>
              </a:rPr>
              <a:t>ut nihil non iisdem verbis redderetur auditum.</a:t>
            </a:r>
            <a:endParaRPr b="0" lang="it-IT" sz="1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3" name="IMG_4011.jpeg" descr="IMG_4011.jpeg"/>
          <p:cNvPicPr/>
          <p:nvPr/>
        </p:nvPicPr>
        <p:blipFill>
          <a:blip r:embed="rId1"/>
          <a:stretch/>
        </p:blipFill>
        <p:spPr>
          <a:xfrm>
            <a:off x="813960" y="1334880"/>
            <a:ext cx="23973480" cy="519948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apeva le forme delle nuvole australi dell’alba del 30 aprile 1882 e poteva paragonarle nel ricordo con le venature di un libro rilegato in pelle che aveva visto una sola volta e con il tracciato della schiuma che un remo sollevò nel Río Negro alla vigil"/>
          <p:cNvSpPr/>
          <p:nvPr/>
        </p:nvSpPr>
        <p:spPr>
          <a:xfrm>
            <a:off x="252360" y="1662480"/>
            <a:ext cx="23879160" cy="87811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 algn="just" defTabSz="2438280">
              <a:lnSpc>
                <a:spcPct val="80000"/>
              </a:lnSpc>
              <a:tabLst>
                <a:tab algn="l" pos="0"/>
              </a:tabLst>
            </a:pPr>
            <a:r>
              <a:rPr b="1" lang="it-IT" sz="8900" spc="-180" strike="noStrike">
                <a:solidFill>
                  <a:srgbClr val="000000"/>
                </a:solidFill>
                <a:latin typeface="Helvetica Neue"/>
                <a:ea typeface="Helvetica Neue"/>
              </a:rPr>
              <a:t>Sapeva le forme delle nuvole australi dell’alba del 30 aprile 1882 e poteva paragonarle nel ricordo con le venature di un libro rilegato in pelle che aveva visto una sola volta e con il tracciato della schiuma che un remo sollevò nel Río Negro alla vigilia dell’impresa del Quebracho.</a:t>
            </a:r>
            <a:endParaRPr b="0" lang="it-IT" sz="89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 pitchFamily="0" charset="1"/>
        <a:ea typeface="Helvetica Neue" pitchFamily="0" charset="1"/>
        <a:cs typeface="Helvetica Neue" pitchFamily="0" charset="1"/>
      </a:majorFont>
      <a:minorFont>
        <a:latin typeface="Helvetica Neue" pitchFamily="0" charset="1"/>
        <a:ea typeface="Helvetica Neue" pitchFamily="0" charset="1"/>
        <a:cs typeface="Helvetica Neue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 pitchFamily="0" charset="1"/>
        <a:ea typeface="Helvetica Neue" pitchFamily="0" charset="1"/>
        <a:cs typeface="Helvetica Neue" pitchFamily="0" charset="1"/>
      </a:majorFont>
      <a:minorFont>
        <a:latin typeface="Helvetica Neue" pitchFamily="0" charset="1"/>
        <a:ea typeface="Helvetica Neue" pitchFamily="0" charset="1"/>
        <a:cs typeface="Helvetica Neue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 pitchFamily="0" charset="1"/>
        <a:ea typeface="Helvetica Neue" pitchFamily="0" charset="1"/>
        <a:cs typeface="Helvetica Neue" pitchFamily="0" charset="1"/>
      </a:majorFont>
      <a:minorFont>
        <a:latin typeface="Helvetica Neue" pitchFamily="0" charset="1"/>
        <a:ea typeface="Helvetica Neue" pitchFamily="0" charset="1"/>
        <a:cs typeface="Helvetica Neue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 pitchFamily="0" charset="1"/>
        <a:ea typeface="Helvetica Neue" pitchFamily="0" charset="1"/>
        <a:cs typeface="Helvetica Neue" pitchFamily="0" charset="1"/>
      </a:majorFont>
      <a:minorFont>
        <a:latin typeface="Helvetica Neue" pitchFamily="0" charset="1"/>
        <a:ea typeface="Helvetica Neue" pitchFamily="0" charset="1"/>
        <a:cs typeface="Helvetica Neue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3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 pitchFamily="0" charset="1"/>
        <a:ea typeface="Helvetica Neue" pitchFamily="0" charset="1"/>
        <a:cs typeface="Helvetica Neue" pitchFamily="0" charset="1"/>
      </a:majorFont>
      <a:minorFont>
        <a:latin typeface="Helvetica Neue" pitchFamily="0" charset="1"/>
        <a:ea typeface="Helvetica Neue" pitchFamily="0" charset="1"/>
        <a:cs typeface="Helvetica Neue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4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 pitchFamily="0" charset="1"/>
        <a:ea typeface="Helvetica Neue" pitchFamily="0" charset="1"/>
        <a:cs typeface="Helvetica Neue" pitchFamily="0" charset="1"/>
      </a:majorFont>
      <a:minorFont>
        <a:latin typeface="Helvetica Neue" pitchFamily="0" charset="1"/>
        <a:ea typeface="Helvetica Neue" pitchFamily="0" charset="1"/>
        <a:cs typeface="Helvetica Neue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5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 pitchFamily="0" charset="1"/>
        <a:ea typeface="Helvetica Neue" pitchFamily="0" charset="1"/>
        <a:cs typeface="Helvetica Neue" pitchFamily="0" charset="1"/>
      </a:majorFont>
      <a:minorFont>
        <a:latin typeface="Helvetica Neue" pitchFamily="0" charset="1"/>
        <a:ea typeface="Helvetica Neue" pitchFamily="0" charset="1"/>
        <a:cs typeface="Helvetica Neue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6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 pitchFamily="0" charset="1"/>
        <a:ea typeface="Helvetica Neue" pitchFamily="0" charset="1"/>
        <a:cs typeface="Helvetica Neue" pitchFamily="0" charset="1"/>
      </a:majorFont>
      <a:minorFont>
        <a:latin typeface="Helvetica Neue" pitchFamily="0" charset="1"/>
        <a:ea typeface="Helvetica Neue" pitchFamily="0" charset="1"/>
        <a:cs typeface="Helvetica Neue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7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 pitchFamily="0" charset="1"/>
        <a:ea typeface="Helvetica Neue" pitchFamily="0" charset="1"/>
        <a:cs typeface="Helvetica Neue" pitchFamily="0" charset="1"/>
      </a:majorFont>
      <a:minorFont>
        <a:latin typeface="Helvetica Neue" pitchFamily="0" charset="1"/>
        <a:ea typeface="Helvetica Neue" pitchFamily="0" charset="1"/>
        <a:cs typeface="Helvetica Neue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8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 pitchFamily="0" charset="1"/>
        <a:ea typeface="Helvetica Neue" pitchFamily="0" charset="1"/>
        <a:cs typeface="Helvetica Neue" pitchFamily="0" charset="1"/>
      </a:majorFont>
      <a:minorFont>
        <a:latin typeface="Helvetica Neue" pitchFamily="0" charset="1"/>
        <a:ea typeface="Helvetica Neue" pitchFamily="0" charset="1"/>
        <a:cs typeface="Helvetica Neue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 pitchFamily="0" charset="1"/>
        <a:ea typeface="Helvetica Neue" pitchFamily="0" charset="1"/>
        <a:cs typeface="Helvetica Neue" pitchFamily="0" charset="1"/>
      </a:majorFont>
      <a:minorFont>
        <a:latin typeface="Helvetica Neue" pitchFamily="0" charset="1"/>
        <a:ea typeface="Helvetica Neue" pitchFamily="0" charset="1"/>
        <a:cs typeface="Helvetica Neue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 pitchFamily="0" charset="1"/>
        <a:ea typeface="Helvetica Neue" pitchFamily="0" charset="1"/>
        <a:cs typeface="Helvetica Neue" pitchFamily="0" charset="1"/>
      </a:majorFont>
      <a:minorFont>
        <a:latin typeface="Helvetica Neue" pitchFamily="0" charset="1"/>
        <a:ea typeface="Helvetica Neue" pitchFamily="0" charset="1"/>
        <a:cs typeface="Helvetica Neue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 pitchFamily="0" charset="1"/>
        <a:ea typeface="Helvetica Neue" pitchFamily="0" charset="1"/>
        <a:cs typeface="Helvetica Neue" pitchFamily="0" charset="1"/>
      </a:majorFont>
      <a:minorFont>
        <a:latin typeface="Helvetica Neue" pitchFamily="0" charset="1"/>
        <a:ea typeface="Helvetica Neue" pitchFamily="0" charset="1"/>
        <a:cs typeface="Helvetica Neue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 pitchFamily="0" charset="1"/>
        <a:ea typeface="Helvetica Neue" pitchFamily="0" charset="1"/>
        <a:cs typeface="Helvetica Neue" pitchFamily="0" charset="1"/>
      </a:majorFont>
      <a:minorFont>
        <a:latin typeface="Helvetica Neue" pitchFamily="0" charset="1"/>
        <a:ea typeface="Helvetica Neue" pitchFamily="0" charset="1"/>
        <a:cs typeface="Helvetica Neue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 pitchFamily="0" charset="1"/>
        <a:ea typeface="Helvetica Neue" pitchFamily="0" charset="1"/>
        <a:cs typeface="Helvetica Neue" pitchFamily="0" charset="1"/>
      </a:majorFont>
      <a:minorFont>
        <a:latin typeface="Helvetica Neue" pitchFamily="0" charset="1"/>
        <a:ea typeface="Helvetica Neue" pitchFamily="0" charset="1"/>
        <a:cs typeface="Helvetica Neue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 pitchFamily="0" charset="1"/>
        <a:ea typeface="Helvetica Neue" pitchFamily="0" charset="1"/>
        <a:cs typeface="Helvetica Neue" pitchFamily="0" charset="1"/>
      </a:majorFont>
      <a:minorFont>
        <a:latin typeface="Helvetica Neue" pitchFamily="0" charset="1"/>
        <a:ea typeface="Helvetica Neue" pitchFamily="0" charset="1"/>
        <a:cs typeface="Helvetica Neue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 pitchFamily="0" charset="1"/>
        <a:ea typeface="Helvetica Neue" pitchFamily="0" charset="1"/>
        <a:cs typeface="Helvetica Neue" pitchFamily="0" charset="1"/>
      </a:majorFont>
      <a:minorFont>
        <a:latin typeface="Helvetica Neue" pitchFamily="0" charset="1"/>
        <a:ea typeface="Helvetica Neue" pitchFamily="0" charset="1"/>
        <a:cs typeface="Helvetica Neue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 pitchFamily="0" charset="1"/>
        <a:ea typeface="Helvetica Neue" pitchFamily="0" charset="1"/>
        <a:cs typeface="Helvetica Neue" pitchFamily="0" charset="1"/>
      </a:majorFont>
      <a:minorFont>
        <a:latin typeface="Helvetica Neue" pitchFamily="0" charset="1"/>
        <a:ea typeface="Helvetica Neue" pitchFamily="0" charset="1"/>
        <a:cs typeface="Helvetica Neue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Application>LibreOffice/24.2.4.2$Windows_X86_64 LibreOffice_project/51a6219feb6075d9a4c46691dcfe0cd9c4fff3c2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it-IT</dc:language>
  <cp:lastModifiedBy/>
  <dcterms:modified xsi:type="dcterms:W3CDTF">2025-10-24T00:21:06Z</dcterms:modified>
  <cp:revision>1</cp:revision>
  <dc:subject/>
  <dc:title/>
</cp:coreProperties>
</file>