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9"/>
  </p:notesMasterIdLst>
  <p:sldIdLst>
    <p:sldId id="349" r:id="rId4"/>
    <p:sldId id="353" r:id="rId5"/>
    <p:sldId id="317" r:id="rId6"/>
    <p:sldId id="357" r:id="rId7"/>
    <p:sldId id="358" r:id="rId8"/>
    <p:sldId id="359" r:id="rId9"/>
    <p:sldId id="360" r:id="rId10"/>
    <p:sldId id="311" r:id="rId11"/>
    <p:sldId id="361" r:id="rId12"/>
    <p:sldId id="362" r:id="rId13"/>
    <p:sldId id="363" r:id="rId14"/>
    <p:sldId id="364" r:id="rId15"/>
    <p:sldId id="316" r:id="rId16"/>
    <p:sldId id="298" r:id="rId17"/>
    <p:sldId id="366" r:id="rId18"/>
    <p:sldId id="367" r:id="rId19"/>
    <p:sldId id="368" r:id="rId20"/>
    <p:sldId id="307" r:id="rId21"/>
    <p:sldId id="369" r:id="rId22"/>
    <p:sldId id="354" r:id="rId23"/>
    <p:sldId id="371" r:id="rId24"/>
    <p:sldId id="372" r:id="rId25"/>
    <p:sldId id="312" r:id="rId26"/>
    <p:sldId id="309" r:id="rId27"/>
    <p:sldId id="34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2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232" y="17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F949C55-7049-48E6-BF47-20C885196F95}"/>
              </a:ext>
            </a:extLst>
          </p:cNvPr>
          <p:cNvSpPr/>
          <p:nvPr userDrawn="1"/>
        </p:nvSpPr>
        <p:spPr>
          <a:xfrm>
            <a:off x="0" y="5724052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E9378-3AE8-4175-BFF9-D4A80A07DBEA}"/>
              </a:ext>
            </a:extLst>
          </p:cNvPr>
          <p:cNvGrpSpPr/>
          <p:nvPr userDrawn="1"/>
        </p:nvGrpSpPr>
        <p:grpSpPr>
          <a:xfrm>
            <a:off x="738218" y="2580613"/>
            <a:ext cx="6123410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10F74B-EC52-4773-BC59-A95B4A2C6E3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FF96CEC-5ECE-4416-AB10-FE34AE7BAF1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755C6F-D202-4C89-B564-B246B06F1F6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2E5B49-F2D4-4500-B669-8FBE9BB5834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7D40F1-5CB3-48EE-924E-6E3223E1022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FA37A4-144E-4F6B-A5A4-A8C4BBDC69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89A6E2-E8EB-4AD0-85F6-B0A17B2422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8314224-AFA8-48BD-BEE7-13ED7B4849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6139F3-8852-433B-9901-75B62370125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EFA1CC8-0444-4599-AC49-BA67BBF07DD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768C533-0E1A-45D1-A3AF-081C6C4A09E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295247-3F7C-4048-9891-FA9EC6DCF74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BB75F30-01AA-4ED9-8798-66B87A667AA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3616A90-E1DE-47A7-83AE-E8FD3279F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45B078-9C2E-4F0F-A743-1BD2E374A3F2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46031F5-1B63-4620-8505-DE5C4A40B24C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C27CB74-33CD-4A23-B325-C122DA66528C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8D7BEA8-16EF-49F6-A423-7760EDAB82F5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ADA26798-7DB1-4A1B-8875-4A1F787E724F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3F0E6646-AD22-4810-B8E0-6B3AA6FA86A2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E7817A-50E1-44BF-B5F3-B2BEF3E94706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D8E3FD2-2332-4C3D-A627-541B7AFCAC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439E42-0E0F-4CED-B659-F8D68A350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0C2BD9-6214-4567-96BE-E813DFC881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33">
            <a:extLst>
              <a:ext uri="{FF2B5EF4-FFF2-40B4-BE49-F238E27FC236}">
                <a16:creationId xmlns:a16="http://schemas.microsoft.com/office/drawing/2014/main" id="{98249CAB-AC39-4CCE-919B-8382181E4B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D0E4AAB-0F04-4DBA-B80B-E677726620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B93A692-6FE4-459D-971B-4D966657356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149D9E-74F2-422A-9403-DE25D7880EE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5A09A4-9D5C-43E2-B67D-0F7F764E33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3E81662-E3DD-4893-A0D0-8BE33B2D3F5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32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F0D90FD-3E28-4722-97C4-8CCC735E8F08}"/>
              </a:ext>
            </a:extLst>
          </p:cNvPr>
          <p:cNvSpPr txBox="1"/>
          <p:nvPr/>
        </p:nvSpPr>
        <p:spPr>
          <a:xfrm>
            <a:off x="5961709" y="3358258"/>
            <a:ext cx="574145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Linux-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IpFire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hardening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lan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suricata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/IPS</a:t>
            </a:r>
          </a:p>
        </p:txBody>
      </p:sp>
      <p:pic>
        <p:nvPicPr>
          <p:cNvPr id="3" name="Immagine 2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666E4820-3819-1918-EC98-3B09D33D9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35" y="254567"/>
            <a:ext cx="3251200" cy="32512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83B2B7B-FE3D-2BE4-AFD2-B2A08C991A9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3453" y="5121210"/>
            <a:ext cx="1597320" cy="159732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5286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17F59-3EE8-C5BD-C7C3-7CA426C3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16056D-A707-6BB9-5208-7DA7ED1DEDE3}"/>
              </a:ext>
            </a:extLst>
          </p:cNvPr>
          <p:cNvGrpSpPr/>
          <p:nvPr/>
        </p:nvGrpSpPr>
        <p:grpSpPr>
          <a:xfrm>
            <a:off x="1143991" y="0"/>
            <a:ext cx="10307275" cy="6757889"/>
            <a:chOff x="914133" y="-108028"/>
            <a:chExt cx="10619915" cy="67578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543829-FF49-384D-0343-1D1F27F179FA}"/>
                </a:ext>
              </a:extLst>
            </p:cNvPr>
            <p:cNvSpPr txBox="1"/>
            <p:nvPr/>
          </p:nvSpPr>
          <p:spPr>
            <a:xfrm>
              <a:off x="914133" y="-108028"/>
              <a:ext cx="477715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GNU/Linux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1CC1DD-864F-1472-6951-0B5DFD19F62B}"/>
                </a:ext>
              </a:extLst>
            </p:cNvPr>
            <p:cNvSpPr txBox="1"/>
            <p:nvPr/>
          </p:nvSpPr>
          <p:spPr>
            <a:xfrm>
              <a:off x="5914100" y="159751"/>
              <a:ext cx="5619948" cy="649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>
                  <a:solidFill>
                    <a:schemeClr val="bg1"/>
                  </a:solidFill>
                </a:rPr>
                <a:t>Gnu/Linux supporta un enorme quantità di Filesystem diversi. E' opensource il sorgente è visionabile. Una delle tipologie di IDS tipo snort/suricata è quella in cui vengono osservate le operazioni compiute sul sistema per rilevare i tentativi di eseguire operazioni non autorizzate.</a:t>
              </a: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>
                  <a:solidFill>
                    <a:schemeClr val="bg1"/>
                  </a:solidFill>
                </a:rPr>
                <a:t> Progetto LIDS= Linux </a:t>
              </a:r>
              <a:r>
                <a:rPr lang="it-IT" sz="2000" dirty="0" err="1">
                  <a:solidFill>
                    <a:schemeClr val="bg1"/>
                  </a:solidFill>
                </a:rPr>
                <a:t>intrusion</a:t>
              </a:r>
              <a:r>
                <a:rPr lang="it-IT" sz="2000" dirty="0">
                  <a:solidFill>
                    <a:schemeClr val="bg1"/>
                  </a:solidFill>
                </a:rPr>
                <a:t> </a:t>
              </a:r>
              <a:r>
                <a:rPr lang="it-IT" sz="2000" dirty="0" err="1">
                  <a:solidFill>
                    <a:schemeClr val="bg1"/>
                  </a:solidFill>
                </a:rPr>
                <a:t>Detection</a:t>
              </a:r>
              <a:r>
                <a:rPr lang="it-IT" sz="2000" dirty="0">
                  <a:solidFill>
                    <a:schemeClr val="bg1"/>
                  </a:solidFill>
                </a:rPr>
                <a:t> System. </a:t>
              </a: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>
                  <a:solidFill>
                    <a:schemeClr val="bg1"/>
                  </a:solidFill>
                </a:rPr>
                <a:t>Snort=è un applicativo GPL open source permette l'analisi dei pacchetti all'interno di una rete.</a:t>
              </a: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>
                  <a:solidFill>
                    <a:schemeClr val="bg1"/>
                  </a:solidFill>
                </a:rPr>
                <a:t>Suricata=</a:t>
              </a:r>
              <a:r>
                <a:rPr lang="it-IT" dirty="0">
                  <a:solidFill>
                    <a:schemeClr val="bg1"/>
                  </a:solidFill>
                </a:rPr>
                <a:t>Suricata è un software open source ad alte prestazioni per l'analisi di rete e il rilevamento delle minacce, utilizzato dalla maggior parte delle organizzazioni pubbliche e private e integrato dai principali fornitori per proteggere le proprie risorse.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12DD80CD-7C73-2295-90C3-BB12B58DC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84" y="34290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2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2CFE6-D7D2-BC99-D5B3-DA7E32F5A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15B850-BF4E-C5A1-7D3B-423CB87DD0A0}"/>
              </a:ext>
            </a:extLst>
          </p:cNvPr>
          <p:cNvGrpSpPr/>
          <p:nvPr/>
        </p:nvGrpSpPr>
        <p:grpSpPr>
          <a:xfrm>
            <a:off x="1112093" y="0"/>
            <a:ext cx="10349805" cy="5803017"/>
            <a:chOff x="881267" y="-118661"/>
            <a:chExt cx="10663736" cy="580301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B8ABB9-3C42-AA41-0564-1B3959080166}"/>
                </a:ext>
              </a:extLst>
            </p:cNvPr>
            <p:cNvSpPr txBox="1"/>
            <p:nvPr/>
          </p:nvSpPr>
          <p:spPr>
            <a:xfrm>
              <a:off x="881267" y="-118661"/>
              <a:ext cx="4777151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SNORT vs SURICATA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30B6B9-9B67-3521-78F1-A307EA0092D9}"/>
                </a:ext>
              </a:extLst>
            </p:cNvPr>
            <p:cNvSpPr txBox="1"/>
            <p:nvPr/>
          </p:nvSpPr>
          <p:spPr>
            <a:xfrm>
              <a:off x="5925055" y="104623"/>
              <a:ext cx="5619948" cy="55797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>
                  <a:solidFill>
                    <a:schemeClr val="bg1"/>
                  </a:solidFill>
                </a:rPr>
                <a:t>SURICATA</a:t>
              </a: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dirty="0">
                  <a:solidFill>
                    <a:schemeClr val="bg1"/>
                  </a:solidFill>
                </a:rPr>
                <a:t>L'architettura multi-</a:t>
              </a:r>
              <a:r>
                <a:rPr lang="it-IT" dirty="0" err="1">
                  <a:solidFill>
                    <a:schemeClr val="bg1"/>
                  </a:solidFill>
                </a:rPr>
                <a:t>thread</a:t>
              </a:r>
              <a:r>
                <a:rPr lang="it-IT" dirty="0">
                  <a:solidFill>
                    <a:schemeClr val="bg1"/>
                  </a:solidFill>
                </a:rPr>
                <a:t> consente l'elaborazione efficiente di più attività contemporaneamente</a:t>
              </a: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dirty="0">
                  <a:solidFill>
                    <a:schemeClr val="bg1"/>
                  </a:solidFill>
                </a:rPr>
                <a:t>Migliori prestazioni in ambienti ad alto traffico</a:t>
              </a: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dirty="0">
                  <a:solidFill>
                    <a:schemeClr val="bg1"/>
                  </a:solidFill>
                </a:rPr>
                <a:t>Funzionalità avanzate di rilevamento e prevenzione delle intrusioni</a:t>
              </a: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endParaRPr lang="it-IT" sz="2000" dirty="0">
                <a:solidFill>
                  <a:schemeClr val="bg1"/>
                </a:solidFill>
              </a:endParaRP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>
                  <a:solidFill>
                    <a:schemeClr val="bg1"/>
                  </a:solidFill>
                </a:rPr>
                <a:t>SNORT</a:t>
              </a: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dirty="0">
                  <a:solidFill>
                    <a:schemeClr val="bg1"/>
                  </a:solidFill>
                </a:rPr>
                <a:t>Architettura single-</a:t>
              </a:r>
              <a:r>
                <a:rPr lang="it-IT" dirty="0" err="1">
                  <a:solidFill>
                    <a:schemeClr val="bg1"/>
                  </a:solidFill>
                </a:rPr>
                <a:t>threaded</a:t>
              </a:r>
              <a:endParaRPr lang="it-IT" dirty="0">
                <a:solidFill>
                  <a:schemeClr val="bg1"/>
                </a:solidFill>
              </a:endParaRP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dirty="0">
                  <a:solidFill>
                    <a:schemeClr val="bg1"/>
                  </a:solidFill>
                </a:rPr>
                <a:t>Maggiore compatibilità con dispositivi, sistemi operativi e strumenti di terze parti grazie alla sua maggiore presenza sul mercato</a:t>
              </a:r>
            </a:p>
            <a:p>
              <a:pPr marL="457200" indent="-380880" algn="just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dirty="0">
                  <a:solidFill>
                    <a:schemeClr val="bg1"/>
                  </a:solidFill>
                </a:rPr>
                <a:t>Migliori prestazioni in ambienti con risorse limitate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9F0B1C12-7502-AD8C-D5C2-8109B4CEF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84" y="34290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6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B51A7-66DB-0EAA-D3B1-C9E8BA268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0DC600B-164D-DEEC-A271-222C3B7F12B2}"/>
              </a:ext>
            </a:extLst>
          </p:cNvPr>
          <p:cNvGrpSpPr/>
          <p:nvPr/>
        </p:nvGrpSpPr>
        <p:grpSpPr>
          <a:xfrm>
            <a:off x="900223" y="579029"/>
            <a:ext cx="10731796" cy="4051069"/>
            <a:chOff x="487689" y="428470"/>
            <a:chExt cx="11057314" cy="40510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A6DFDD-512A-2233-F179-4E78D63EE895}"/>
                </a:ext>
              </a:extLst>
            </p:cNvPr>
            <p:cNvSpPr txBox="1"/>
            <p:nvPr/>
          </p:nvSpPr>
          <p:spPr>
            <a:xfrm>
              <a:off x="487689" y="428470"/>
              <a:ext cx="477715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IpFire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70CA71-0F92-0C21-9ACA-5C8498940E40}"/>
                </a:ext>
              </a:extLst>
            </p:cNvPr>
            <p:cNvSpPr txBox="1"/>
            <p:nvPr/>
          </p:nvSpPr>
          <p:spPr>
            <a:xfrm>
              <a:off x="5925055" y="1309440"/>
              <a:ext cx="5619948" cy="31700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it-IT" sz="2000" dirty="0" err="1">
                  <a:solidFill>
                    <a:schemeClr val="bg1"/>
                  </a:solidFill>
                </a:rPr>
                <a:t>IPFire</a:t>
              </a:r>
              <a:r>
                <a:rPr lang="it-IT" sz="2000" dirty="0">
                  <a:solidFill>
                    <a:schemeClr val="bg1"/>
                  </a:solidFill>
                </a:rPr>
                <a:t> è stato progettato tenendo conto sia della modularità che di un elevato livello di flessibilità. È possibile implementarne facilmente molte varianti, come un firewall, un server proxy o un gateway VPN. Il design modulare garantisce che funzioni esattamente come lo avete configurato e nulla più. Tutto è semplice da gestire e aggiornare tramite il gestore di pacchetti, rendendo la manutenzione non troppo complicata.</a:t>
              </a:r>
            </a:p>
          </p:txBody>
        </p:sp>
      </p:grp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F5FDC31B-930C-FD41-5427-478E508E9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84" y="34290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2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IPFIRE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D78ADE0F-F8A5-4BBB-9FA0-ADA57BB09DEB}"/>
              </a:ext>
            </a:extLst>
          </p:cNvPr>
          <p:cNvGrpSpPr/>
          <p:nvPr/>
        </p:nvGrpSpPr>
        <p:grpSpPr>
          <a:xfrm rot="10800000">
            <a:off x="4662817" y="3871945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EED46F33-70EC-49FF-B36D-5A9878AF8E22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37463BCB-E994-4E0D-AACF-3D7ED6010D3F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id="{AFBBD184-2957-4165-96D1-AE914E2E3ACF}"/>
              </a:ext>
            </a:extLst>
          </p:cNvPr>
          <p:cNvSpPr/>
          <p:nvPr/>
        </p:nvSpPr>
        <p:spPr>
          <a:xfrm rot="10800000">
            <a:off x="4978329" y="3298573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120EA76-9C00-4B1D-BBC1-74517180619A}"/>
              </a:ext>
            </a:extLst>
          </p:cNvPr>
          <p:cNvSpPr/>
          <p:nvPr/>
        </p:nvSpPr>
        <p:spPr>
          <a:xfrm>
            <a:off x="7519093" y="1700911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A35275EC-9582-44C0-A87A-532CB615D7B2}"/>
              </a:ext>
            </a:extLst>
          </p:cNvPr>
          <p:cNvGrpSpPr/>
          <p:nvPr/>
        </p:nvGrpSpPr>
        <p:grpSpPr>
          <a:xfrm>
            <a:off x="6973551" y="2121237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6599E9E-84A1-49F4-BF00-5D79D49EEB21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1C4FF541-4F01-4BF4-9004-4046F45903C4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5403E295-A1E2-4A59-ADB9-282C203EFC63}"/>
              </a:ext>
            </a:extLst>
          </p:cNvPr>
          <p:cNvGrpSpPr/>
          <p:nvPr/>
        </p:nvGrpSpPr>
        <p:grpSpPr>
          <a:xfrm>
            <a:off x="5423596" y="4622440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2E801C0-4970-474D-8A7B-678E0D6892F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id="{0A2244C0-71A2-46CD-9AC4-61D142F4CA1C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id="{2C527954-5F37-470D-A933-4E3E63255AFE}"/>
              </a:ext>
            </a:extLst>
          </p:cNvPr>
          <p:cNvSpPr/>
          <p:nvPr/>
        </p:nvSpPr>
        <p:spPr>
          <a:xfrm>
            <a:off x="7580249" y="5176170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E096D28C-F03B-4296-8029-7A957286CB14}"/>
              </a:ext>
            </a:extLst>
          </p:cNvPr>
          <p:cNvSpPr/>
          <p:nvPr/>
        </p:nvSpPr>
        <p:spPr>
          <a:xfrm>
            <a:off x="3892957" y="517617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64226692-C36A-4DFF-9BBF-4A4EB1DA1350}"/>
              </a:ext>
            </a:extLst>
          </p:cNvPr>
          <p:cNvSpPr/>
          <p:nvPr/>
        </p:nvSpPr>
        <p:spPr>
          <a:xfrm>
            <a:off x="3921814" y="174526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09BEBBAC-B97A-4B0F-AF18-05030D0FB7EE}"/>
              </a:ext>
            </a:extLst>
          </p:cNvPr>
          <p:cNvSpPr>
            <a:spLocks noChangeAspect="1"/>
          </p:cNvSpPr>
          <p:nvPr/>
        </p:nvSpPr>
        <p:spPr>
          <a:xfrm>
            <a:off x="4130052" y="1899482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7CBCE824-EF2E-4667-B085-5AE8C42210F5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342650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7C1FD62-5315-4505-9D57-720A6A879F60}"/>
              </a:ext>
            </a:extLst>
          </p:cNvPr>
          <p:cNvSpPr/>
          <p:nvPr/>
        </p:nvSpPr>
        <p:spPr>
          <a:xfrm>
            <a:off x="7715494" y="1899483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5442D3B-1789-49E3-B8F7-6EE8798FF509}"/>
              </a:ext>
            </a:extLst>
          </p:cNvPr>
          <p:cNvSpPr>
            <a:spLocks noChangeAspect="1"/>
          </p:cNvSpPr>
          <p:nvPr/>
        </p:nvSpPr>
        <p:spPr>
          <a:xfrm>
            <a:off x="7784920" y="5372742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id="{286931F0-3B5E-43E1-AF02-C976D6407572}"/>
              </a:ext>
            </a:extLst>
          </p:cNvPr>
          <p:cNvGrpSpPr/>
          <p:nvPr/>
        </p:nvGrpSpPr>
        <p:grpSpPr>
          <a:xfrm>
            <a:off x="8395230" y="1749504"/>
            <a:ext cx="3204000" cy="1487654"/>
            <a:chOff x="3556042" y="1744979"/>
            <a:chExt cx="3240000" cy="14876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50DDC5-1002-4ABA-B6FF-104D8B8D1A2B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/>
                <a:t>Our</a:t>
              </a:r>
              <a:r>
                <a:rPr lang="it-IT" sz="1200" dirty="0"/>
                <a:t> </a:t>
              </a:r>
              <a:r>
                <a:rPr lang="it-IT" sz="1200" dirty="0" err="1"/>
                <a:t>stateful</a:t>
              </a:r>
              <a:r>
                <a:rPr lang="it-IT" sz="1200" dirty="0"/>
                <a:t> </a:t>
              </a:r>
              <a:r>
                <a:rPr lang="it-IT" sz="1200" dirty="0" err="1"/>
                <a:t>packet</a:t>
              </a:r>
              <a:r>
                <a:rPr lang="it-IT" sz="1200" dirty="0"/>
                <a:t> </a:t>
              </a:r>
              <a:r>
                <a:rPr lang="it-IT" sz="1200" dirty="0" err="1"/>
                <a:t>inspection</a:t>
              </a:r>
              <a:r>
                <a:rPr lang="it-IT" sz="1200" dirty="0"/>
                <a:t> firewall </a:t>
              </a:r>
              <a:r>
                <a:rPr lang="it-IT" sz="1200" dirty="0" err="1"/>
                <a:t>engine</a:t>
              </a:r>
              <a:r>
                <a:rPr lang="it-IT" sz="1200" dirty="0"/>
                <a:t> </a:t>
              </a:r>
              <a:r>
                <a:rPr lang="it-IT" sz="1200" dirty="0" err="1"/>
                <a:t>analyses</a:t>
              </a:r>
              <a:r>
                <a:rPr lang="it-IT" sz="1200" dirty="0"/>
                <a:t> </a:t>
              </a:r>
              <a:r>
                <a:rPr lang="it-IT" sz="1200" dirty="0" err="1"/>
                <a:t>traffic</a:t>
              </a:r>
              <a:r>
                <a:rPr lang="it-IT" sz="1200" dirty="0"/>
                <a:t> for the </a:t>
              </a:r>
              <a:r>
                <a:rPr lang="it-IT" sz="1200" dirty="0" err="1"/>
                <a:t>latest</a:t>
              </a:r>
              <a:r>
                <a:rPr lang="it-IT" sz="1200" dirty="0"/>
                <a:t> </a:t>
              </a:r>
              <a:r>
                <a:rPr lang="it-IT" sz="1200" dirty="0" err="1"/>
                <a:t>threats</a:t>
              </a:r>
              <a:r>
                <a:rPr lang="it-IT" sz="1200" dirty="0"/>
                <a:t> and </a:t>
              </a:r>
              <a:r>
                <a:rPr lang="it-IT" sz="1200" dirty="0" err="1"/>
                <a:t>performs</a:t>
              </a:r>
              <a:r>
                <a:rPr lang="it-IT" sz="1200" dirty="0"/>
                <a:t> deep </a:t>
              </a:r>
              <a:r>
                <a:rPr lang="it-IT" sz="1200" dirty="0" err="1"/>
                <a:t>packet</a:t>
              </a:r>
              <a:r>
                <a:rPr lang="it-IT" sz="1200" dirty="0"/>
                <a:t> </a:t>
              </a:r>
              <a:r>
                <a:rPr lang="it-IT" sz="1200" dirty="0" err="1"/>
                <a:t>inspection</a:t>
              </a:r>
              <a:r>
                <a:rPr lang="it-IT" sz="1200" dirty="0"/>
                <a:t> in </a:t>
              </a:r>
              <a:r>
                <a:rPr lang="it-IT" sz="1200" dirty="0" err="1"/>
                <a:t>real</a:t>
              </a:r>
              <a:r>
                <a:rPr lang="it-IT" sz="1200" dirty="0"/>
                <a:t> time. Due to </a:t>
              </a:r>
              <a:r>
                <a:rPr lang="it-IT" sz="1200" dirty="0" err="1"/>
                <a:t>our</a:t>
              </a:r>
              <a:r>
                <a:rPr lang="it-IT" sz="1200" dirty="0"/>
                <a:t> smart user </a:t>
              </a:r>
              <a:r>
                <a:rPr lang="it-IT" sz="1200" dirty="0" err="1"/>
                <a:t>interface</a:t>
              </a:r>
              <a:r>
                <a:rPr lang="it-IT" sz="1200" dirty="0"/>
                <a:t>, </a:t>
              </a:r>
              <a:r>
                <a:rPr lang="it-IT" sz="1200" dirty="0" err="1"/>
                <a:t>creating</a:t>
              </a:r>
              <a:r>
                <a:rPr lang="it-IT" sz="1200" dirty="0"/>
                <a:t> </a:t>
              </a:r>
              <a:r>
                <a:rPr lang="it-IT" sz="1200" dirty="0" err="1"/>
                <a:t>even</a:t>
              </a:r>
              <a:r>
                <a:rPr lang="it-IT" sz="1200" dirty="0"/>
                <a:t> </a:t>
              </a:r>
              <a:r>
                <a:rPr lang="it-IT" sz="1200" dirty="0" err="1"/>
                <a:t>complex</a:t>
              </a:r>
              <a:r>
                <a:rPr lang="it-IT" sz="1200" dirty="0"/>
                <a:t> setups </a:t>
              </a:r>
              <a:r>
                <a:rPr lang="it-IT" sz="1200" dirty="0" err="1"/>
                <a:t>is</a:t>
              </a:r>
              <a:r>
                <a:rPr lang="it-IT" sz="1200" dirty="0"/>
                <a:t> </a:t>
              </a:r>
              <a:r>
                <a:rPr lang="it-IT" sz="1200" dirty="0" err="1"/>
                <a:t>quick</a:t>
              </a:r>
              <a:r>
                <a:rPr lang="it-IT" sz="1200" dirty="0"/>
                <a:t> and </a:t>
              </a:r>
              <a:r>
                <a:rPr lang="it-IT" sz="1200" dirty="0" err="1"/>
                <a:t>straight-forward</a:t>
              </a:r>
              <a:r>
                <a:rPr lang="it-IT" sz="1200" dirty="0"/>
                <a:t>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C6A5BD-ACF1-46C6-8A98-65A3B4B78EC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Industry-</a:t>
              </a:r>
              <a:r>
                <a:rPr lang="it-IT" sz="1400" dirty="0" err="1"/>
                <a:t>Leading</a:t>
              </a:r>
              <a:r>
                <a:rPr lang="it-IT" sz="1400" dirty="0"/>
                <a:t> Firewall Engine</a:t>
              </a: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id="{C9B8AC1A-A577-4EF7-AF75-A71D8121DB8B}"/>
              </a:ext>
            </a:extLst>
          </p:cNvPr>
          <p:cNvGrpSpPr/>
          <p:nvPr/>
        </p:nvGrpSpPr>
        <p:grpSpPr>
          <a:xfrm>
            <a:off x="8395230" y="5013053"/>
            <a:ext cx="3204000" cy="1487654"/>
            <a:chOff x="3556042" y="1744979"/>
            <a:chExt cx="3240000" cy="14876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7877D8-F729-4F9B-BDFB-F75AC6556515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/>
                <a:t>IPFire</a:t>
              </a:r>
              <a:r>
                <a:rPr lang="it-IT" sz="1200" dirty="0"/>
                <a:t> </a:t>
              </a:r>
              <a:r>
                <a:rPr lang="it-IT" sz="1200" dirty="0" err="1"/>
                <a:t>is</a:t>
              </a:r>
              <a:r>
                <a:rPr lang="it-IT" sz="1200" dirty="0"/>
                <a:t> free software. </a:t>
              </a:r>
              <a:r>
                <a:rPr lang="it-IT" sz="1200" dirty="0" err="1"/>
                <a:t>Our</a:t>
              </a:r>
              <a:r>
                <a:rPr lang="it-IT" sz="1200" dirty="0"/>
                <a:t> community </a:t>
              </a:r>
              <a:r>
                <a:rPr lang="it-IT" sz="1200" dirty="0" err="1"/>
                <a:t>develops</a:t>
              </a:r>
              <a:r>
                <a:rPr lang="it-IT" sz="1200" dirty="0"/>
                <a:t> and reviews </a:t>
              </a:r>
              <a:r>
                <a:rPr lang="it-IT" sz="1200" dirty="0" err="1"/>
                <a:t>all</a:t>
              </a:r>
              <a:r>
                <a:rPr lang="it-IT" sz="1200" dirty="0"/>
                <a:t> </a:t>
              </a:r>
              <a:r>
                <a:rPr lang="it-IT" sz="1200" dirty="0" err="1"/>
                <a:t>changes</a:t>
              </a:r>
              <a:r>
                <a:rPr lang="it-IT" sz="1200" dirty="0"/>
                <a:t> </a:t>
              </a:r>
              <a:r>
                <a:rPr lang="it-IT" sz="1200" dirty="0" err="1"/>
                <a:t>going</a:t>
              </a:r>
              <a:r>
                <a:rPr lang="it-IT" sz="1200" dirty="0"/>
                <a:t> </a:t>
              </a:r>
              <a:r>
                <a:rPr lang="it-IT" sz="1200" dirty="0" err="1"/>
                <a:t>into</a:t>
              </a:r>
              <a:r>
                <a:rPr lang="it-IT" sz="1200" dirty="0"/>
                <a:t> the code base and </a:t>
              </a:r>
              <a:r>
                <a:rPr lang="it-IT" sz="1200" dirty="0" err="1"/>
                <a:t>IPFire</a:t>
              </a:r>
              <a:r>
                <a:rPr lang="it-IT" sz="1200" dirty="0"/>
                <a:t> </a:t>
              </a:r>
              <a:r>
                <a:rPr lang="it-IT" sz="1200" dirty="0" err="1"/>
                <a:t>is</a:t>
              </a:r>
              <a:r>
                <a:rPr lang="it-IT" sz="1200" dirty="0"/>
                <a:t> </a:t>
              </a:r>
              <a:r>
                <a:rPr lang="it-IT" sz="1200" dirty="0" err="1"/>
                <a:t>regularly</a:t>
              </a:r>
              <a:r>
                <a:rPr lang="it-IT" sz="1200" dirty="0"/>
                <a:t> </a:t>
              </a:r>
              <a:r>
                <a:rPr lang="it-IT" sz="1200" dirty="0" err="1"/>
                <a:t>audited</a:t>
              </a:r>
              <a:r>
                <a:rPr lang="it-IT" sz="1200" dirty="0"/>
                <a:t> by </a:t>
              </a:r>
              <a:r>
                <a:rPr lang="it-IT" sz="1200" dirty="0" err="1"/>
                <a:t>independent</a:t>
              </a:r>
              <a:r>
                <a:rPr lang="it-IT" sz="1200" dirty="0"/>
                <a:t> </a:t>
              </a:r>
              <a:r>
                <a:rPr lang="it-IT" sz="1200" dirty="0" err="1"/>
                <a:t>third</a:t>
              </a:r>
              <a:r>
                <a:rPr lang="it-IT" sz="1200" dirty="0"/>
                <a:t> parties. </a:t>
              </a:r>
              <a:r>
                <a:rPr lang="it-IT" sz="1200" dirty="0" err="1"/>
                <a:t>Become</a:t>
              </a:r>
              <a:r>
                <a:rPr lang="it-IT" sz="1200" dirty="0"/>
                <a:t> a part of the community and help </a:t>
              </a:r>
              <a:r>
                <a:rPr lang="it-IT" sz="1200" dirty="0" err="1"/>
                <a:t>us</a:t>
              </a:r>
              <a:r>
                <a:rPr lang="it-IT" sz="1200" dirty="0"/>
                <a:t> to continue </a:t>
              </a:r>
              <a:r>
                <a:rPr lang="it-IT" sz="1200" dirty="0" err="1"/>
                <a:t>improving</a:t>
              </a:r>
              <a:r>
                <a:rPr lang="it-IT" sz="1200" dirty="0"/>
                <a:t> </a:t>
              </a:r>
              <a:r>
                <a:rPr lang="it-IT" sz="1200" dirty="0" err="1"/>
                <a:t>IPFire</a:t>
              </a:r>
              <a:r>
                <a:rPr lang="it-IT" sz="1200" dirty="0"/>
                <a:t>!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D568B0-12BC-4E54-8A26-5E2115326BB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Free </a:t>
              </a:r>
              <a:r>
                <a:rPr lang="it-IT" sz="1400" dirty="0" err="1"/>
                <a:t>As</a:t>
              </a:r>
              <a:r>
                <a:rPr lang="it-IT" sz="1400" dirty="0"/>
                <a:t> In Freedom</a:t>
              </a: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id="{84E7540C-511F-4C06-993F-7B62549E487E}"/>
              </a:ext>
            </a:extLst>
          </p:cNvPr>
          <p:cNvGrpSpPr/>
          <p:nvPr/>
        </p:nvGrpSpPr>
        <p:grpSpPr>
          <a:xfrm>
            <a:off x="609513" y="5013053"/>
            <a:ext cx="3204000" cy="1302988"/>
            <a:chOff x="3556042" y="1744979"/>
            <a:chExt cx="3240000" cy="130298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1827EE-0913-49C8-AB17-66F386B4F680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200" dirty="0" err="1"/>
                <a:t>Commonly</a:t>
              </a:r>
              <a:r>
                <a:rPr lang="it-IT" sz="1200" dirty="0"/>
                <a:t> </a:t>
              </a:r>
              <a:r>
                <a:rPr lang="it-IT" sz="1200" dirty="0" err="1"/>
                <a:t>deployed</a:t>
              </a:r>
              <a:r>
                <a:rPr lang="it-IT" sz="1200" dirty="0"/>
                <a:t> in businesses and educational </a:t>
              </a:r>
              <a:r>
                <a:rPr lang="it-IT" sz="1200" dirty="0" err="1"/>
                <a:t>organisations</a:t>
              </a:r>
              <a:r>
                <a:rPr lang="it-IT" sz="1200" dirty="0"/>
                <a:t> of </a:t>
              </a:r>
              <a:r>
                <a:rPr lang="it-IT" sz="1200" dirty="0" err="1"/>
                <a:t>all</a:t>
              </a:r>
              <a:r>
                <a:rPr lang="it-IT" sz="1200" dirty="0"/>
                <a:t> sizes, </a:t>
              </a:r>
              <a:r>
                <a:rPr lang="it-IT" sz="1200" dirty="0" err="1"/>
                <a:t>IPFire</a:t>
              </a:r>
              <a:r>
                <a:rPr lang="it-IT" sz="1200" dirty="0"/>
                <a:t> </a:t>
              </a:r>
              <a:r>
                <a:rPr lang="it-IT" sz="1200" dirty="0" err="1"/>
                <a:t>interoperates</a:t>
              </a:r>
              <a:r>
                <a:rPr lang="it-IT" sz="1200" dirty="0"/>
                <a:t> </a:t>
              </a:r>
              <a:r>
                <a:rPr lang="it-IT" sz="1200" dirty="0" err="1"/>
                <a:t>perfectly</a:t>
              </a:r>
              <a:r>
                <a:rPr lang="it-IT" sz="1200" dirty="0"/>
                <a:t> with </a:t>
              </a:r>
              <a:r>
                <a:rPr lang="it-IT" sz="1200" dirty="0" err="1"/>
                <a:t>solutions</a:t>
              </a:r>
              <a:r>
                <a:rPr lang="it-IT" sz="1200" dirty="0"/>
                <a:t> from </a:t>
              </a:r>
              <a:r>
                <a:rPr lang="it-IT" sz="1200" dirty="0" err="1"/>
                <a:t>other</a:t>
              </a:r>
              <a:r>
                <a:rPr lang="it-IT" sz="1200" dirty="0"/>
                <a:t> </a:t>
              </a:r>
              <a:r>
                <a:rPr lang="it-IT" sz="1200" dirty="0" err="1"/>
                <a:t>vendors</a:t>
              </a:r>
              <a:r>
                <a:rPr lang="it-IT" sz="1200" dirty="0"/>
                <a:t> making </a:t>
              </a:r>
              <a:r>
                <a:rPr lang="it-IT" sz="1200" dirty="0" err="1"/>
                <a:t>it</a:t>
              </a:r>
              <a:r>
                <a:rPr lang="it-IT" sz="1200" dirty="0"/>
                <a:t> an </a:t>
              </a:r>
              <a:r>
                <a:rPr lang="it-IT" sz="1200" dirty="0" err="1"/>
                <a:t>ideal</a:t>
              </a:r>
              <a:r>
                <a:rPr lang="it-IT" sz="1200" dirty="0"/>
                <a:t> drop-in </a:t>
              </a:r>
              <a:r>
                <a:rPr lang="it-IT" sz="1200" dirty="0" err="1"/>
                <a:t>replacement</a:t>
              </a:r>
              <a:r>
                <a:rPr lang="it-IT" sz="1200" dirty="0"/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5569F3-8E63-47A8-A5D2-37CFA01C16C1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/>
                <a:t>Supporting</a:t>
              </a:r>
              <a:r>
                <a:rPr lang="it-IT" sz="1400" dirty="0"/>
                <a:t> Global Standards</a:t>
              </a: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id="{605EC344-6B95-4044-BB79-9C27CB5F2079}"/>
              </a:ext>
            </a:extLst>
          </p:cNvPr>
          <p:cNvGrpSpPr/>
          <p:nvPr/>
        </p:nvGrpSpPr>
        <p:grpSpPr>
          <a:xfrm>
            <a:off x="609513" y="1655204"/>
            <a:ext cx="3204000" cy="1302988"/>
            <a:chOff x="3556042" y="1744979"/>
            <a:chExt cx="3240000" cy="13029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4C6BDC-5E16-4883-A6AF-FA1FC01D6BF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Network </a:t>
              </a:r>
              <a:r>
                <a:rPr lang="it-IT" sz="1200" dirty="0" err="1"/>
                <a:t>segmentation</a:t>
              </a:r>
              <a:r>
                <a:rPr lang="it-IT" sz="1200" dirty="0"/>
                <a:t> </a:t>
              </a:r>
              <a:r>
                <a:rPr lang="it-IT" sz="1200" dirty="0" err="1"/>
                <a:t>is</a:t>
              </a:r>
              <a:r>
                <a:rPr lang="it-IT" sz="1200" dirty="0"/>
                <a:t> the key to a secure network. </a:t>
              </a:r>
              <a:r>
                <a:rPr lang="it-IT" sz="1200" dirty="0" err="1"/>
                <a:t>IPFire</a:t>
              </a:r>
              <a:r>
                <a:rPr lang="it-IT" sz="1200" dirty="0"/>
                <a:t> sets up a DMZ for </a:t>
              </a:r>
              <a:r>
                <a:rPr lang="it-IT" sz="1200" dirty="0" err="1"/>
                <a:t>your</a:t>
              </a:r>
              <a:r>
                <a:rPr lang="it-IT" sz="1200" dirty="0"/>
                <a:t> </a:t>
              </a:r>
              <a:r>
                <a:rPr lang="it-IT" sz="1200" dirty="0" err="1"/>
                <a:t>local</a:t>
              </a:r>
              <a:r>
                <a:rPr lang="it-IT" sz="1200" dirty="0"/>
                <a:t> </a:t>
              </a:r>
              <a:r>
                <a:rPr lang="it-IT" sz="1200" dirty="0" err="1"/>
                <a:t>infrastructure</a:t>
              </a:r>
              <a:r>
                <a:rPr lang="it-IT" sz="1200" dirty="0"/>
                <a:t> or a guest network for </a:t>
              </a:r>
              <a:r>
                <a:rPr lang="it-IT" sz="1200" dirty="0" err="1"/>
                <a:t>any</a:t>
              </a:r>
              <a:r>
                <a:rPr lang="it-IT" sz="1200" dirty="0"/>
                <a:t> </a:t>
              </a:r>
              <a:r>
                <a:rPr lang="it-IT" sz="1200" dirty="0" err="1"/>
                <a:t>visitors</a:t>
              </a:r>
              <a:r>
                <a:rPr lang="it-IT" sz="1200" dirty="0"/>
                <a:t> </a:t>
              </a:r>
              <a:r>
                <a:rPr lang="it-IT" sz="1200" dirty="0" err="1"/>
                <a:t>separating</a:t>
              </a:r>
              <a:r>
                <a:rPr lang="it-IT" sz="1200" dirty="0"/>
                <a:t> and </a:t>
              </a:r>
              <a:r>
                <a:rPr lang="it-IT" sz="1200" dirty="0" err="1"/>
                <a:t>protecting</a:t>
              </a:r>
              <a:r>
                <a:rPr lang="it-IT" sz="1200" dirty="0"/>
                <a:t> </a:t>
              </a:r>
              <a:r>
                <a:rPr lang="it-IT" sz="1200" dirty="0" err="1"/>
                <a:t>other</a:t>
              </a:r>
              <a:r>
                <a:rPr lang="it-IT" sz="1200" dirty="0"/>
                <a:t> parts of </a:t>
              </a:r>
              <a:r>
                <a:rPr lang="it-IT" sz="1200" dirty="0" err="1"/>
                <a:t>your</a:t>
              </a:r>
              <a:r>
                <a:rPr lang="it-IT" sz="1200" dirty="0"/>
                <a:t> network.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5FA1AE-0B73-45B7-A45C-B081992BEC7F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/>
                <a:t>Security by Design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E806A03A-B69B-4DCC-92B8-3106F3C72B29}"/>
              </a:ext>
            </a:extLst>
          </p:cNvPr>
          <p:cNvGrpSpPr/>
          <p:nvPr/>
        </p:nvGrpSpPr>
        <p:grpSpPr>
          <a:xfrm rot="10800000">
            <a:off x="4307817" y="2555866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D170453E-FC1E-4D0C-B21E-BE05190E5791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id="{0BA7D37B-7AD4-45E2-91BA-6F9D0B6B7838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DE87115-9A40-4A3E-99A5-BCBA6D45A2A7}"/>
              </a:ext>
            </a:extLst>
          </p:cNvPr>
          <p:cNvSpPr/>
          <p:nvPr/>
        </p:nvSpPr>
        <p:spPr>
          <a:xfrm>
            <a:off x="5879388" y="3475093"/>
            <a:ext cx="461477" cy="524194"/>
          </a:xfrm>
          <a:custGeom>
            <a:avLst/>
            <a:gdLst>
              <a:gd name="connsiteX0" fmla="*/ 1345391 w 1544262"/>
              <a:gd name="connsiteY0" fmla="*/ 613209 h 1754137"/>
              <a:gd name="connsiteX1" fmla="*/ 1336057 w 1544262"/>
              <a:gd name="connsiteY1" fmla="*/ 605208 h 1754137"/>
              <a:gd name="connsiteX2" fmla="*/ 1338057 w 1544262"/>
              <a:gd name="connsiteY2" fmla="*/ 366131 h 1754137"/>
              <a:gd name="connsiteX3" fmla="*/ 946199 w 1544262"/>
              <a:gd name="connsiteY3" fmla="*/ 180 h 1754137"/>
              <a:gd name="connsiteX4" fmla="*/ 566246 w 1544262"/>
              <a:gd name="connsiteY4" fmla="*/ 3038 h 1754137"/>
              <a:gd name="connsiteX5" fmla="*/ 211726 w 1544262"/>
              <a:gd name="connsiteY5" fmla="*/ 315362 h 1754137"/>
              <a:gd name="connsiteX6" fmla="*/ 206582 w 1544262"/>
              <a:gd name="connsiteY6" fmla="*/ 613781 h 1754137"/>
              <a:gd name="connsiteX7" fmla="*/ 169530 w 1544262"/>
              <a:gd name="connsiteY7" fmla="*/ 621591 h 1754137"/>
              <a:gd name="connsiteX8" fmla="*/ 1223 w 1544262"/>
              <a:gd name="connsiteY8" fmla="*/ 812758 h 1754137"/>
              <a:gd name="connsiteX9" fmla="*/ 461 w 1544262"/>
              <a:gd name="connsiteY9" fmla="*/ 964872 h 1754137"/>
              <a:gd name="connsiteX10" fmla="*/ 44181 w 1544262"/>
              <a:gd name="connsiteY10" fmla="*/ 1007068 h 1754137"/>
              <a:gd name="connsiteX11" fmla="*/ 153433 w 1544262"/>
              <a:gd name="connsiteY11" fmla="*/ 1007163 h 1754137"/>
              <a:gd name="connsiteX12" fmla="*/ 208678 w 1544262"/>
              <a:gd name="connsiteY12" fmla="*/ 1052979 h 1754137"/>
              <a:gd name="connsiteX13" fmla="*/ 151718 w 1544262"/>
              <a:gd name="connsiteY13" fmla="*/ 1097460 h 1754137"/>
              <a:gd name="connsiteX14" fmla="*/ 37704 w 1544262"/>
              <a:gd name="connsiteY14" fmla="*/ 1096984 h 1754137"/>
              <a:gd name="connsiteX15" fmla="*/ 842 w 1544262"/>
              <a:gd name="connsiteY15" fmla="*/ 1135275 h 1754137"/>
              <a:gd name="connsiteX16" fmla="*/ 842 w 1544262"/>
              <a:gd name="connsiteY16" fmla="*/ 1173279 h 1754137"/>
              <a:gd name="connsiteX17" fmla="*/ 38752 w 1544262"/>
              <a:gd name="connsiteY17" fmla="*/ 1211093 h 1754137"/>
              <a:gd name="connsiteX18" fmla="*/ 157529 w 1544262"/>
              <a:gd name="connsiteY18" fmla="*/ 1210903 h 1754137"/>
              <a:gd name="connsiteX19" fmla="*/ 208773 w 1544262"/>
              <a:gd name="connsiteY19" fmla="*/ 1255671 h 1754137"/>
              <a:gd name="connsiteX20" fmla="*/ 157910 w 1544262"/>
              <a:gd name="connsiteY20" fmla="*/ 1300152 h 1754137"/>
              <a:gd name="connsiteX21" fmla="*/ 43895 w 1544262"/>
              <a:gd name="connsiteY21" fmla="*/ 1299771 h 1754137"/>
              <a:gd name="connsiteX22" fmla="*/ 747 w 1544262"/>
              <a:gd name="connsiteY22" fmla="*/ 1342062 h 1754137"/>
              <a:gd name="connsiteX23" fmla="*/ 842 w 1544262"/>
              <a:gd name="connsiteY23" fmla="*/ 1380067 h 1754137"/>
              <a:gd name="connsiteX24" fmla="*/ 35894 w 1544262"/>
              <a:gd name="connsiteY24" fmla="*/ 1415786 h 1754137"/>
              <a:gd name="connsiteX25" fmla="*/ 149908 w 1544262"/>
              <a:gd name="connsiteY25" fmla="*/ 1415786 h 1754137"/>
              <a:gd name="connsiteX26" fmla="*/ 208487 w 1544262"/>
              <a:gd name="connsiteY26" fmla="*/ 1461887 h 1754137"/>
              <a:gd name="connsiteX27" fmla="*/ 146384 w 1544262"/>
              <a:gd name="connsiteY27" fmla="*/ 1506559 h 1754137"/>
              <a:gd name="connsiteX28" fmla="*/ 41800 w 1544262"/>
              <a:gd name="connsiteY28" fmla="*/ 1505988 h 1754137"/>
              <a:gd name="connsiteX29" fmla="*/ 176 w 1544262"/>
              <a:gd name="connsiteY29" fmla="*/ 1545040 h 1754137"/>
              <a:gd name="connsiteX30" fmla="*/ 207058 w 1544262"/>
              <a:gd name="connsiteY30" fmla="*/ 1754018 h 1754137"/>
              <a:gd name="connsiteX31" fmla="*/ 1328818 w 1544262"/>
              <a:gd name="connsiteY31" fmla="*/ 1754114 h 1754137"/>
              <a:gd name="connsiteX32" fmla="*/ 1544178 w 1544262"/>
              <a:gd name="connsiteY32" fmla="*/ 1538373 h 1754137"/>
              <a:gd name="connsiteX33" fmla="*/ 1544178 w 1544262"/>
              <a:gd name="connsiteY33" fmla="*/ 877623 h 1754137"/>
              <a:gd name="connsiteX34" fmla="*/ 1345391 w 1544262"/>
              <a:gd name="connsiteY34" fmla="*/ 613209 h 1754137"/>
              <a:gd name="connsiteX35" fmla="*/ 388891 w 1544262"/>
              <a:gd name="connsiteY35" fmla="*/ 693695 h 1754137"/>
              <a:gd name="connsiteX36" fmla="*/ 237253 w 1544262"/>
              <a:gd name="connsiteY36" fmla="*/ 693791 h 1754137"/>
              <a:gd name="connsiteX37" fmla="*/ 203439 w 1544262"/>
              <a:gd name="connsiteY37" fmla="*/ 656834 h 1754137"/>
              <a:gd name="connsiteX38" fmla="*/ 236015 w 1544262"/>
              <a:gd name="connsiteY38" fmla="*/ 618924 h 1754137"/>
              <a:gd name="connsiteX39" fmla="*/ 321358 w 1544262"/>
              <a:gd name="connsiteY39" fmla="*/ 619305 h 1754137"/>
              <a:gd name="connsiteX40" fmla="*/ 387748 w 1544262"/>
              <a:gd name="connsiteY40" fmla="*/ 619020 h 1754137"/>
              <a:gd name="connsiteX41" fmla="*/ 432039 w 1544262"/>
              <a:gd name="connsiteY41" fmla="*/ 655595 h 1754137"/>
              <a:gd name="connsiteX42" fmla="*/ 388891 w 1544262"/>
              <a:gd name="connsiteY42" fmla="*/ 693695 h 1754137"/>
              <a:gd name="connsiteX43" fmla="*/ 905908 w 1544262"/>
              <a:gd name="connsiteY43" fmla="*/ 1263195 h 1754137"/>
              <a:gd name="connsiteX44" fmla="*/ 845900 w 1544262"/>
              <a:gd name="connsiteY44" fmla="*/ 1422548 h 1754137"/>
              <a:gd name="connsiteX45" fmla="*/ 786084 w 1544262"/>
              <a:gd name="connsiteY45" fmla="*/ 1482270 h 1754137"/>
              <a:gd name="connsiteX46" fmla="*/ 699692 w 1544262"/>
              <a:gd name="connsiteY46" fmla="*/ 1383115 h 1754137"/>
              <a:gd name="connsiteX47" fmla="*/ 650542 w 1544262"/>
              <a:gd name="connsiteY47" fmla="*/ 1278149 h 1754137"/>
              <a:gd name="connsiteX48" fmla="*/ 630349 w 1544262"/>
              <a:gd name="connsiteY48" fmla="*/ 1027737 h 1754137"/>
              <a:gd name="connsiteX49" fmla="*/ 892668 w 1544262"/>
              <a:gd name="connsiteY49" fmla="*/ 1006592 h 1754137"/>
              <a:gd name="connsiteX50" fmla="*/ 905908 w 1544262"/>
              <a:gd name="connsiteY50" fmla="*/ 1263195 h 1754137"/>
              <a:gd name="connsiteX51" fmla="*/ 904384 w 1544262"/>
              <a:gd name="connsiteY51" fmla="*/ 617019 h 1754137"/>
              <a:gd name="connsiteX52" fmla="*/ 482140 w 1544262"/>
              <a:gd name="connsiteY52" fmla="*/ 618353 h 1754137"/>
              <a:gd name="connsiteX53" fmla="*/ 430420 w 1544262"/>
              <a:gd name="connsiteY53" fmla="*/ 564917 h 1754137"/>
              <a:gd name="connsiteX54" fmla="*/ 430420 w 1544262"/>
              <a:gd name="connsiteY54" fmla="*/ 384704 h 1754137"/>
              <a:gd name="connsiteX55" fmla="*/ 431944 w 1544262"/>
              <a:gd name="connsiteY55" fmla="*/ 384228 h 1754137"/>
              <a:gd name="connsiteX56" fmla="*/ 430515 w 1544262"/>
              <a:gd name="connsiteY56" fmla="*/ 384133 h 1754137"/>
              <a:gd name="connsiteX57" fmla="*/ 611014 w 1544262"/>
              <a:gd name="connsiteY57" fmla="*/ 225732 h 1754137"/>
              <a:gd name="connsiteX58" fmla="*/ 933626 w 1544262"/>
              <a:gd name="connsiteY58" fmla="*/ 225637 h 1754137"/>
              <a:gd name="connsiteX59" fmla="*/ 1113934 w 1544262"/>
              <a:gd name="connsiteY59" fmla="*/ 409374 h 1754137"/>
              <a:gd name="connsiteX60" fmla="*/ 1117173 w 1544262"/>
              <a:gd name="connsiteY60" fmla="*/ 593778 h 1754137"/>
              <a:gd name="connsiteX61" fmla="*/ 1117458 w 1544262"/>
              <a:gd name="connsiteY61" fmla="*/ 613114 h 1754137"/>
              <a:gd name="connsiteX62" fmla="*/ 1117458 w 1544262"/>
              <a:gd name="connsiteY62" fmla="*/ 613114 h 1754137"/>
              <a:gd name="connsiteX63" fmla="*/ 904384 w 1544262"/>
              <a:gd name="connsiteY63" fmla="*/ 617019 h 1754137"/>
              <a:gd name="connsiteX64" fmla="*/ 1307387 w 1544262"/>
              <a:gd name="connsiteY64" fmla="*/ 693600 h 1754137"/>
              <a:gd name="connsiteX65" fmla="*/ 1226900 w 1544262"/>
              <a:gd name="connsiteY65" fmla="*/ 693314 h 1754137"/>
              <a:gd name="connsiteX66" fmla="*/ 1160607 w 1544262"/>
              <a:gd name="connsiteY66" fmla="*/ 693600 h 1754137"/>
              <a:gd name="connsiteX67" fmla="*/ 1113458 w 1544262"/>
              <a:gd name="connsiteY67" fmla="*/ 656643 h 1754137"/>
              <a:gd name="connsiteX68" fmla="*/ 1160987 w 1544262"/>
              <a:gd name="connsiteY68" fmla="*/ 619115 h 1754137"/>
              <a:gd name="connsiteX69" fmla="*/ 1307767 w 1544262"/>
              <a:gd name="connsiteY69" fmla="*/ 619020 h 1754137"/>
              <a:gd name="connsiteX70" fmla="*/ 1338248 w 1544262"/>
              <a:gd name="connsiteY70" fmla="*/ 658834 h 1754137"/>
              <a:gd name="connsiteX71" fmla="*/ 1307387 w 1544262"/>
              <a:gd name="connsiteY71" fmla="*/ 693600 h 175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44262" h="1754137">
                <a:moveTo>
                  <a:pt x="1345391" y="613209"/>
                </a:moveTo>
                <a:cubicBezTo>
                  <a:pt x="1342439" y="610352"/>
                  <a:pt x="1339296" y="607780"/>
                  <a:pt x="1336057" y="605208"/>
                </a:cubicBezTo>
                <a:cubicBezTo>
                  <a:pt x="1345391" y="525579"/>
                  <a:pt x="1340533" y="445855"/>
                  <a:pt x="1338057" y="366131"/>
                </a:cubicBezTo>
                <a:cubicBezTo>
                  <a:pt x="1321579" y="157724"/>
                  <a:pt x="1135270" y="-6202"/>
                  <a:pt x="946199" y="180"/>
                </a:cubicBezTo>
                <a:cubicBezTo>
                  <a:pt x="819611" y="4466"/>
                  <a:pt x="692739" y="-1630"/>
                  <a:pt x="566246" y="3038"/>
                </a:cubicBezTo>
                <a:cubicBezTo>
                  <a:pt x="398130" y="9229"/>
                  <a:pt x="240396" y="148770"/>
                  <a:pt x="211726" y="315362"/>
                </a:cubicBezTo>
                <a:cubicBezTo>
                  <a:pt x="194771" y="414041"/>
                  <a:pt x="203058" y="514149"/>
                  <a:pt x="206582" y="613781"/>
                </a:cubicBezTo>
                <a:cubicBezTo>
                  <a:pt x="194200" y="616448"/>
                  <a:pt x="182008" y="619686"/>
                  <a:pt x="169530" y="621591"/>
                </a:cubicBezTo>
                <a:cubicBezTo>
                  <a:pt x="55421" y="639308"/>
                  <a:pt x="2367" y="699315"/>
                  <a:pt x="1223" y="812758"/>
                </a:cubicBezTo>
                <a:cubicBezTo>
                  <a:pt x="747" y="863431"/>
                  <a:pt x="3033" y="914295"/>
                  <a:pt x="461" y="964872"/>
                </a:cubicBezTo>
                <a:cubicBezTo>
                  <a:pt x="-1348" y="999257"/>
                  <a:pt x="11892" y="1009068"/>
                  <a:pt x="44181" y="1007068"/>
                </a:cubicBezTo>
                <a:cubicBezTo>
                  <a:pt x="80471" y="1004877"/>
                  <a:pt x="117048" y="1006211"/>
                  <a:pt x="153433" y="1007163"/>
                </a:cubicBezTo>
                <a:cubicBezTo>
                  <a:pt x="183341" y="1007925"/>
                  <a:pt x="209630" y="1020117"/>
                  <a:pt x="208678" y="1052979"/>
                </a:cubicBezTo>
                <a:cubicBezTo>
                  <a:pt x="207725" y="1084887"/>
                  <a:pt x="182198" y="1097270"/>
                  <a:pt x="151718" y="1097460"/>
                </a:cubicBezTo>
                <a:cubicBezTo>
                  <a:pt x="113713" y="1097651"/>
                  <a:pt x="75518" y="1099270"/>
                  <a:pt x="37704" y="1096984"/>
                </a:cubicBezTo>
                <a:cubicBezTo>
                  <a:pt x="7796" y="1095174"/>
                  <a:pt x="-2301" y="1106985"/>
                  <a:pt x="842" y="1135275"/>
                </a:cubicBezTo>
                <a:cubicBezTo>
                  <a:pt x="2271" y="1147752"/>
                  <a:pt x="2176" y="1160706"/>
                  <a:pt x="842" y="1173279"/>
                </a:cubicBezTo>
                <a:cubicBezTo>
                  <a:pt x="-2206" y="1202331"/>
                  <a:pt x="9796" y="1212618"/>
                  <a:pt x="38752" y="1211093"/>
                </a:cubicBezTo>
                <a:cubicBezTo>
                  <a:pt x="78281" y="1209093"/>
                  <a:pt x="117905" y="1210808"/>
                  <a:pt x="157529" y="1210903"/>
                </a:cubicBezTo>
                <a:cubicBezTo>
                  <a:pt x="187723" y="1210903"/>
                  <a:pt x="208297" y="1227572"/>
                  <a:pt x="208773" y="1255671"/>
                </a:cubicBezTo>
                <a:cubicBezTo>
                  <a:pt x="209250" y="1284722"/>
                  <a:pt x="188008" y="1300152"/>
                  <a:pt x="157910" y="1300152"/>
                </a:cubicBezTo>
                <a:cubicBezTo>
                  <a:pt x="119905" y="1300152"/>
                  <a:pt x="81710" y="1302152"/>
                  <a:pt x="43895" y="1299771"/>
                </a:cubicBezTo>
                <a:cubicBezTo>
                  <a:pt x="11320" y="1297676"/>
                  <a:pt x="-3634" y="1308058"/>
                  <a:pt x="747" y="1342062"/>
                </a:cubicBezTo>
                <a:cubicBezTo>
                  <a:pt x="2367" y="1354540"/>
                  <a:pt x="2081" y="1367494"/>
                  <a:pt x="842" y="1380067"/>
                </a:cubicBezTo>
                <a:cubicBezTo>
                  <a:pt x="-1825" y="1406642"/>
                  <a:pt x="8938" y="1416929"/>
                  <a:pt x="35894" y="1415786"/>
                </a:cubicBezTo>
                <a:cubicBezTo>
                  <a:pt x="73804" y="1414167"/>
                  <a:pt x="111904" y="1415310"/>
                  <a:pt x="149908" y="1415786"/>
                </a:cubicBezTo>
                <a:cubicBezTo>
                  <a:pt x="181151" y="1416167"/>
                  <a:pt x="210964" y="1424835"/>
                  <a:pt x="208487" y="1461887"/>
                </a:cubicBezTo>
                <a:cubicBezTo>
                  <a:pt x="206201" y="1495701"/>
                  <a:pt x="178769" y="1507131"/>
                  <a:pt x="146384" y="1506559"/>
                </a:cubicBezTo>
                <a:cubicBezTo>
                  <a:pt x="111523" y="1505892"/>
                  <a:pt x="76566" y="1508083"/>
                  <a:pt x="41800" y="1505988"/>
                </a:cubicBezTo>
                <a:cubicBezTo>
                  <a:pt x="11892" y="1504178"/>
                  <a:pt x="557" y="1512655"/>
                  <a:pt x="176" y="1545040"/>
                </a:cubicBezTo>
                <a:cubicBezTo>
                  <a:pt x="-1444" y="1680200"/>
                  <a:pt x="69803" y="1753923"/>
                  <a:pt x="207058" y="1754018"/>
                </a:cubicBezTo>
                <a:cubicBezTo>
                  <a:pt x="581010" y="1754209"/>
                  <a:pt x="954962" y="1754114"/>
                  <a:pt x="1328818" y="1754114"/>
                </a:cubicBezTo>
                <a:cubicBezTo>
                  <a:pt x="1474169" y="1754114"/>
                  <a:pt x="1544083" y="1684200"/>
                  <a:pt x="1544178" y="1538373"/>
                </a:cubicBezTo>
                <a:cubicBezTo>
                  <a:pt x="1544369" y="1318155"/>
                  <a:pt x="1544178" y="1097841"/>
                  <a:pt x="1544178" y="877623"/>
                </a:cubicBezTo>
                <a:cubicBezTo>
                  <a:pt x="1544369" y="688171"/>
                  <a:pt x="1523414" y="660358"/>
                  <a:pt x="1345391" y="613209"/>
                </a:cubicBezTo>
                <a:close/>
                <a:moveTo>
                  <a:pt x="388891" y="693695"/>
                </a:moveTo>
                <a:cubicBezTo>
                  <a:pt x="338313" y="692362"/>
                  <a:pt x="287735" y="692076"/>
                  <a:pt x="237253" y="693791"/>
                </a:cubicBezTo>
                <a:cubicBezTo>
                  <a:pt x="208773" y="694743"/>
                  <a:pt x="203058" y="681980"/>
                  <a:pt x="203439" y="656834"/>
                </a:cubicBezTo>
                <a:cubicBezTo>
                  <a:pt x="203820" y="633212"/>
                  <a:pt x="205915" y="616829"/>
                  <a:pt x="236015" y="618924"/>
                </a:cubicBezTo>
                <a:cubicBezTo>
                  <a:pt x="264304" y="620924"/>
                  <a:pt x="292879" y="619305"/>
                  <a:pt x="321358" y="619305"/>
                </a:cubicBezTo>
                <a:cubicBezTo>
                  <a:pt x="343456" y="619305"/>
                  <a:pt x="365650" y="620162"/>
                  <a:pt x="387748" y="619020"/>
                </a:cubicBezTo>
                <a:cubicBezTo>
                  <a:pt x="414322" y="617686"/>
                  <a:pt x="431944" y="619972"/>
                  <a:pt x="432039" y="655595"/>
                </a:cubicBezTo>
                <a:cubicBezTo>
                  <a:pt x="432134" y="690076"/>
                  <a:pt x="416704" y="694457"/>
                  <a:pt x="388891" y="693695"/>
                </a:cubicBezTo>
                <a:close/>
                <a:moveTo>
                  <a:pt x="905908" y="1263195"/>
                </a:moveTo>
                <a:cubicBezTo>
                  <a:pt x="847615" y="1310058"/>
                  <a:pt x="838852" y="1360541"/>
                  <a:pt x="845900" y="1422548"/>
                </a:cubicBezTo>
                <a:cubicBezTo>
                  <a:pt x="851520" y="1471507"/>
                  <a:pt x="834089" y="1484556"/>
                  <a:pt x="786084" y="1482270"/>
                </a:cubicBezTo>
                <a:cubicBezTo>
                  <a:pt x="699882" y="1478174"/>
                  <a:pt x="699692" y="1481223"/>
                  <a:pt x="699692" y="1383115"/>
                </a:cubicBezTo>
                <a:cubicBezTo>
                  <a:pt x="707598" y="1344253"/>
                  <a:pt x="695691" y="1310344"/>
                  <a:pt x="650542" y="1278149"/>
                </a:cubicBezTo>
                <a:cubicBezTo>
                  <a:pt x="573295" y="1222905"/>
                  <a:pt x="567961" y="1097079"/>
                  <a:pt x="630349" y="1027737"/>
                </a:cubicBezTo>
                <a:cubicBezTo>
                  <a:pt x="702930" y="947060"/>
                  <a:pt x="817230" y="937821"/>
                  <a:pt x="892668" y="1006592"/>
                </a:cubicBezTo>
                <a:cubicBezTo>
                  <a:pt x="970297" y="1077267"/>
                  <a:pt x="984013" y="1200425"/>
                  <a:pt x="905908" y="1263195"/>
                </a:cubicBezTo>
                <a:close/>
                <a:moveTo>
                  <a:pt x="904384" y="617019"/>
                </a:moveTo>
                <a:cubicBezTo>
                  <a:pt x="763605" y="618162"/>
                  <a:pt x="622825" y="615590"/>
                  <a:pt x="482140" y="618353"/>
                </a:cubicBezTo>
                <a:cubicBezTo>
                  <a:pt x="439088" y="619210"/>
                  <a:pt x="428229" y="605780"/>
                  <a:pt x="430420" y="564917"/>
                </a:cubicBezTo>
                <a:cubicBezTo>
                  <a:pt x="433659" y="505005"/>
                  <a:pt x="430706" y="444807"/>
                  <a:pt x="430420" y="384704"/>
                </a:cubicBezTo>
                <a:cubicBezTo>
                  <a:pt x="430991" y="384609"/>
                  <a:pt x="431373" y="384419"/>
                  <a:pt x="431944" y="384228"/>
                </a:cubicBezTo>
                <a:cubicBezTo>
                  <a:pt x="431467" y="384228"/>
                  <a:pt x="430991" y="384133"/>
                  <a:pt x="430515" y="384133"/>
                </a:cubicBezTo>
                <a:cubicBezTo>
                  <a:pt x="450327" y="280691"/>
                  <a:pt x="505953" y="228971"/>
                  <a:pt x="611014" y="225732"/>
                </a:cubicBezTo>
                <a:cubicBezTo>
                  <a:pt x="718456" y="222398"/>
                  <a:pt x="826183" y="222494"/>
                  <a:pt x="933626" y="225637"/>
                </a:cubicBezTo>
                <a:cubicBezTo>
                  <a:pt x="1046783" y="228971"/>
                  <a:pt x="1110696" y="296312"/>
                  <a:pt x="1113934" y="409374"/>
                </a:cubicBezTo>
                <a:cubicBezTo>
                  <a:pt x="1115744" y="470810"/>
                  <a:pt x="1116220" y="532342"/>
                  <a:pt x="1117173" y="593778"/>
                </a:cubicBezTo>
                <a:cubicBezTo>
                  <a:pt x="1117267" y="600255"/>
                  <a:pt x="1117363" y="606637"/>
                  <a:pt x="1117458" y="613114"/>
                </a:cubicBezTo>
                <a:lnTo>
                  <a:pt x="1117458" y="613114"/>
                </a:lnTo>
                <a:cubicBezTo>
                  <a:pt x="1046592" y="622448"/>
                  <a:pt x="975345" y="616448"/>
                  <a:pt x="904384" y="617019"/>
                </a:cubicBezTo>
                <a:close/>
                <a:moveTo>
                  <a:pt x="1307387" y="693600"/>
                </a:moveTo>
                <a:cubicBezTo>
                  <a:pt x="1280621" y="692076"/>
                  <a:pt x="1253761" y="693314"/>
                  <a:pt x="1226900" y="693314"/>
                </a:cubicBezTo>
                <a:cubicBezTo>
                  <a:pt x="1204802" y="693314"/>
                  <a:pt x="1182705" y="692552"/>
                  <a:pt x="1160607" y="693600"/>
                </a:cubicBezTo>
                <a:cubicBezTo>
                  <a:pt x="1133841" y="694838"/>
                  <a:pt x="1113172" y="696648"/>
                  <a:pt x="1113458" y="656643"/>
                </a:cubicBezTo>
                <a:cubicBezTo>
                  <a:pt x="1113743" y="617305"/>
                  <a:pt x="1133936" y="618543"/>
                  <a:pt x="1160987" y="619115"/>
                </a:cubicBezTo>
                <a:cubicBezTo>
                  <a:pt x="1209851" y="620067"/>
                  <a:pt x="1258905" y="620734"/>
                  <a:pt x="1307767" y="619020"/>
                </a:cubicBezTo>
                <a:cubicBezTo>
                  <a:pt x="1339677" y="617876"/>
                  <a:pt x="1337486" y="637403"/>
                  <a:pt x="1338248" y="658834"/>
                </a:cubicBezTo>
                <a:cubicBezTo>
                  <a:pt x="1339010" y="681313"/>
                  <a:pt x="1334057" y="695124"/>
                  <a:pt x="1307387" y="693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8" name="Immagine 37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90A44F7C-120A-E93B-FE4D-FF5E8F72B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56" y="3351152"/>
            <a:ext cx="1002940" cy="10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IPFIRE zone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B63942A0-EAF1-4666-AB9E-38EC8880AA40}"/>
              </a:ext>
            </a:extLst>
          </p:cNvPr>
          <p:cNvGrpSpPr/>
          <p:nvPr/>
        </p:nvGrpSpPr>
        <p:grpSpPr>
          <a:xfrm>
            <a:off x="5363362" y="2214448"/>
            <a:ext cx="6660862" cy="3855882"/>
            <a:chOff x="172557" y="0"/>
            <a:chExt cx="1184688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55EA8C8-370E-4204-A7E2-E92B9AF7BE43}"/>
                </a:ext>
              </a:extLst>
            </p:cNvPr>
            <p:cNvSpPr/>
            <p:nvPr/>
          </p:nvSpPr>
          <p:spPr>
            <a:xfrm>
              <a:off x="172457" y="139450"/>
              <a:ext cx="11845539" cy="6720697"/>
            </a:xfrm>
            <a:custGeom>
              <a:avLst/>
              <a:gdLst>
                <a:gd name="connsiteX0" fmla="*/ 11845474 w 11845539"/>
                <a:gd name="connsiteY0" fmla="*/ 4808480 h 6720697"/>
                <a:gd name="connsiteX1" fmla="*/ 11412966 w 11845539"/>
                <a:gd name="connsiteY1" fmla="*/ 3555624 h 6720697"/>
                <a:gd name="connsiteX2" fmla="*/ 11052612 w 11845539"/>
                <a:gd name="connsiteY2" fmla="*/ 3227842 h 6720697"/>
                <a:gd name="connsiteX3" fmla="*/ 10983482 w 11845539"/>
                <a:gd name="connsiteY3" fmla="*/ 2860891 h 6720697"/>
                <a:gd name="connsiteX4" fmla="*/ 11253267 w 11845539"/>
                <a:gd name="connsiteY4" fmla="*/ 2254322 h 6720697"/>
                <a:gd name="connsiteX5" fmla="*/ 11399978 w 11845539"/>
                <a:gd name="connsiteY5" fmla="*/ 1813018 h 6720697"/>
                <a:gd name="connsiteX6" fmla="*/ 11199805 w 11845539"/>
                <a:gd name="connsiteY6" fmla="*/ 976590 h 6720697"/>
                <a:gd name="connsiteX7" fmla="*/ 10262087 w 11845539"/>
                <a:gd name="connsiteY7" fmla="*/ 359370 h 6720697"/>
                <a:gd name="connsiteX8" fmla="*/ 8739652 w 11845539"/>
                <a:gd name="connsiteY8" fmla="*/ 2314 h 6720697"/>
                <a:gd name="connsiteX9" fmla="*/ 8738209 w 11845539"/>
                <a:gd name="connsiteY9" fmla="*/ 2314 h 6720697"/>
                <a:gd name="connsiteX10" fmla="*/ 7897039 w 11845539"/>
                <a:gd name="connsiteY10" fmla="*/ 27258 h 6720697"/>
                <a:gd name="connsiteX11" fmla="*/ 6377834 w 11845539"/>
                <a:gd name="connsiteY11" fmla="*/ 382390 h 6720697"/>
                <a:gd name="connsiteX12" fmla="*/ 5338208 w 11845539"/>
                <a:gd name="connsiteY12" fmla="*/ 777515 h 6720697"/>
                <a:gd name="connsiteX13" fmla="*/ 2418679 w 11845539"/>
                <a:gd name="connsiteY13" fmla="*/ 994388 h 6720697"/>
                <a:gd name="connsiteX14" fmla="*/ 1879522 w 11845539"/>
                <a:gd name="connsiteY14" fmla="*/ 962846 h 6720697"/>
                <a:gd name="connsiteX15" fmla="*/ 1336998 w 11845539"/>
                <a:gd name="connsiteY15" fmla="*/ 929793 h 6720697"/>
                <a:gd name="connsiteX16" fmla="*/ 229753 w 11845539"/>
                <a:gd name="connsiteY16" fmla="*/ 1615937 h 6720697"/>
                <a:gd name="connsiteX17" fmla="*/ 202541 w 11845539"/>
                <a:gd name="connsiteY17" fmla="*/ 3924705 h 6720697"/>
                <a:gd name="connsiteX18" fmla="*/ 495690 w 11845539"/>
                <a:gd name="connsiteY18" fmla="*/ 4626242 h 6720697"/>
                <a:gd name="connsiteX19" fmla="*/ 1447770 w 11845539"/>
                <a:gd name="connsiteY19" fmla="*/ 5741113 h 6720697"/>
                <a:gd name="connsiteX20" fmla="*/ 3634978 w 11845539"/>
                <a:gd name="connsiteY20" fmla="*/ 6356066 h 6720697"/>
                <a:gd name="connsiteX21" fmla="*/ 3641780 w 11845539"/>
                <a:gd name="connsiteY21" fmla="*/ 6355310 h 6720697"/>
                <a:gd name="connsiteX22" fmla="*/ 6362098 w 11845539"/>
                <a:gd name="connsiteY22" fmla="*/ 6419286 h 6720697"/>
                <a:gd name="connsiteX23" fmla="*/ 7762147 w 11845539"/>
                <a:gd name="connsiteY23" fmla="*/ 6644267 h 6720697"/>
                <a:gd name="connsiteX24" fmla="*/ 10242571 w 11845539"/>
                <a:gd name="connsiteY24" fmla="*/ 6623445 h 6720697"/>
                <a:gd name="connsiteX25" fmla="*/ 10965685 w 11845539"/>
                <a:gd name="connsiteY25" fmla="*/ 6400182 h 6720697"/>
                <a:gd name="connsiteX26" fmla="*/ 11845474 w 11845539"/>
                <a:gd name="connsiteY26" fmla="*/ 4808480 h 6720697"/>
                <a:gd name="connsiteX27" fmla="*/ 8836131 w 11845539"/>
                <a:gd name="connsiteY27" fmla="*/ 6627774 h 6720697"/>
                <a:gd name="connsiteX28" fmla="*/ 8817647 w 11845539"/>
                <a:gd name="connsiteY28" fmla="*/ 6621452 h 6720697"/>
                <a:gd name="connsiteX29" fmla="*/ 8900039 w 11845539"/>
                <a:gd name="connsiteY29" fmla="*/ 6630798 h 6720697"/>
                <a:gd name="connsiteX30" fmla="*/ 8836131 w 11845539"/>
                <a:gd name="connsiteY30" fmla="*/ 6627774 h 67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45539" h="6720697">
                  <a:moveTo>
                    <a:pt x="11845474" y="4808480"/>
                  </a:moveTo>
                  <a:cubicBezTo>
                    <a:pt x="11849048" y="4357969"/>
                    <a:pt x="11706046" y="3904846"/>
                    <a:pt x="11412966" y="3555624"/>
                  </a:cubicBezTo>
                  <a:cubicBezTo>
                    <a:pt x="11305286" y="3427260"/>
                    <a:pt x="11179258" y="3334766"/>
                    <a:pt x="11052612" y="3227842"/>
                  </a:cubicBezTo>
                  <a:cubicBezTo>
                    <a:pt x="10945276" y="3137203"/>
                    <a:pt x="10945482" y="2986712"/>
                    <a:pt x="10983482" y="2860891"/>
                  </a:cubicBezTo>
                  <a:cubicBezTo>
                    <a:pt x="11047802" y="2648073"/>
                    <a:pt x="11166614" y="2457657"/>
                    <a:pt x="11253267" y="2254322"/>
                  </a:cubicBezTo>
                  <a:cubicBezTo>
                    <a:pt x="11312914" y="2114344"/>
                    <a:pt x="11374897" y="1963647"/>
                    <a:pt x="11399978" y="1813018"/>
                  </a:cubicBezTo>
                  <a:cubicBezTo>
                    <a:pt x="11451380" y="1517533"/>
                    <a:pt x="11401216" y="1209611"/>
                    <a:pt x="11199805" y="976590"/>
                  </a:cubicBezTo>
                  <a:cubicBezTo>
                    <a:pt x="10946375" y="683372"/>
                    <a:pt x="10608079" y="515633"/>
                    <a:pt x="10262087" y="359370"/>
                  </a:cubicBezTo>
                  <a:cubicBezTo>
                    <a:pt x="9794190" y="148064"/>
                    <a:pt x="9254689" y="10629"/>
                    <a:pt x="8739652" y="2314"/>
                  </a:cubicBezTo>
                  <a:cubicBezTo>
                    <a:pt x="8739171" y="2314"/>
                    <a:pt x="8738690" y="2314"/>
                    <a:pt x="8738209" y="2314"/>
                  </a:cubicBezTo>
                  <a:cubicBezTo>
                    <a:pt x="8457636" y="-2015"/>
                    <a:pt x="8177337" y="-3390"/>
                    <a:pt x="7897039" y="27258"/>
                  </a:cubicBezTo>
                  <a:cubicBezTo>
                    <a:pt x="7661819" y="52959"/>
                    <a:pt x="7303321" y="54814"/>
                    <a:pt x="6377834" y="382390"/>
                  </a:cubicBezTo>
                  <a:cubicBezTo>
                    <a:pt x="6028337" y="506150"/>
                    <a:pt x="5686743" y="652518"/>
                    <a:pt x="5338208" y="777515"/>
                  </a:cubicBezTo>
                  <a:cubicBezTo>
                    <a:pt x="4407155" y="1111413"/>
                    <a:pt x="3390275" y="1044414"/>
                    <a:pt x="2418679" y="994388"/>
                  </a:cubicBezTo>
                  <a:cubicBezTo>
                    <a:pt x="2238914" y="985111"/>
                    <a:pt x="2059149" y="974460"/>
                    <a:pt x="1879522" y="962846"/>
                  </a:cubicBezTo>
                  <a:cubicBezTo>
                    <a:pt x="1698795" y="951164"/>
                    <a:pt x="1518274" y="929656"/>
                    <a:pt x="1336998" y="929793"/>
                  </a:cubicBezTo>
                  <a:cubicBezTo>
                    <a:pt x="868276" y="930205"/>
                    <a:pt x="455903" y="1217101"/>
                    <a:pt x="229753" y="1615937"/>
                  </a:cubicBezTo>
                  <a:cubicBezTo>
                    <a:pt x="-144825" y="2276517"/>
                    <a:pt x="7384" y="3230384"/>
                    <a:pt x="202541" y="3924705"/>
                  </a:cubicBezTo>
                  <a:cubicBezTo>
                    <a:pt x="271121" y="4168583"/>
                    <a:pt x="370762" y="4405865"/>
                    <a:pt x="495690" y="4626242"/>
                  </a:cubicBezTo>
                  <a:cubicBezTo>
                    <a:pt x="739224" y="5056207"/>
                    <a:pt x="1054088" y="5440199"/>
                    <a:pt x="1447770" y="5741113"/>
                  </a:cubicBezTo>
                  <a:cubicBezTo>
                    <a:pt x="2086017" y="6229076"/>
                    <a:pt x="2843971" y="6404099"/>
                    <a:pt x="3634978" y="6356066"/>
                  </a:cubicBezTo>
                  <a:cubicBezTo>
                    <a:pt x="3637245" y="6355928"/>
                    <a:pt x="3639513" y="6355653"/>
                    <a:pt x="3641780" y="6355310"/>
                  </a:cubicBezTo>
                  <a:cubicBezTo>
                    <a:pt x="4538680" y="6224747"/>
                    <a:pt x="5467809" y="6298549"/>
                    <a:pt x="6362098" y="6419286"/>
                  </a:cubicBezTo>
                  <a:cubicBezTo>
                    <a:pt x="6829170" y="6482368"/>
                    <a:pt x="7291433" y="6590529"/>
                    <a:pt x="7762147" y="6644267"/>
                  </a:cubicBezTo>
                  <a:cubicBezTo>
                    <a:pt x="8589092" y="6738615"/>
                    <a:pt x="9419336" y="6760674"/>
                    <a:pt x="10242571" y="6623445"/>
                  </a:cubicBezTo>
                  <a:cubicBezTo>
                    <a:pt x="10490916" y="6581253"/>
                    <a:pt x="10744277" y="6525179"/>
                    <a:pt x="10965685" y="6400182"/>
                  </a:cubicBezTo>
                  <a:cubicBezTo>
                    <a:pt x="11544011" y="6073705"/>
                    <a:pt x="11840458" y="5443704"/>
                    <a:pt x="11845474" y="4808480"/>
                  </a:cubicBezTo>
                  <a:close/>
                  <a:moveTo>
                    <a:pt x="8836131" y="6627774"/>
                  </a:moveTo>
                  <a:cubicBezTo>
                    <a:pt x="8829878" y="6625850"/>
                    <a:pt x="8823762" y="6623720"/>
                    <a:pt x="8817647" y="6621452"/>
                  </a:cubicBezTo>
                  <a:lnTo>
                    <a:pt x="8900039" y="6630798"/>
                  </a:lnTo>
                  <a:cubicBezTo>
                    <a:pt x="8883821" y="6636501"/>
                    <a:pt x="8862382" y="6635814"/>
                    <a:pt x="8836131" y="662777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95E2B1B-776A-4FF5-A9C6-C84CB9ECA756}"/>
                </a:ext>
              </a:extLst>
            </p:cNvPr>
            <p:cNvSpPr/>
            <p:nvPr/>
          </p:nvSpPr>
          <p:spPr>
            <a:xfrm>
              <a:off x="1802672" y="30693"/>
              <a:ext cx="3530701" cy="5882364"/>
            </a:xfrm>
            <a:custGeom>
              <a:avLst/>
              <a:gdLst>
                <a:gd name="connsiteX0" fmla="*/ 3448241 w 3530701"/>
                <a:gd name="connsiteY0" fmla="*/ 5499411 h 5882364"/>
                <a:gd name="connsiteX1" fmla="*/ 446663 w 3530701"/>
                <a:gd name="connsiteY1" fmla="*/ 5877357 h 5882364"/>
                <a:gd name="connsiteX2" fmla="*/ 226768 w 3530701"/>
                <a:gd name="connsiteY2" fmla="*/ 5746794 h 5882364"/>
                <a:gd name="connsiteX3" fmla="*/ 0 w 3530701"/>
                <a:gd name="connsiteY3" fmla="*/ 287331 h 5882364"/>
                <a:gd name="connsiteX4" fmla="*/ 219896 w 3530701"/>
                <a:gd name="connsiteY4" fmla="*/ 101794 h 5882364"/>
                <a:gd name="connsiteX5" fmla="*/ 3164782 w 3530701"/>
                <a:gd name="connsiteY5" fmla="*/ 24 h 5882364"/>
                <a:gd name="connsiteX6" fmla="*/ 3331422 w 3530701"/>
                <a:gd name="connsiteY6" fmla="*/ 129350 h 5882364"/>
                <a:gd name="connsiteX7" fmla="*/ 3530702 w 3530701"/>
                <a:gd name="connsiteY7" fmla="*/ 5417019 h 5882364"/>
                <a:gd name="connsiteX8" fmla="*/ 3448241 w 3530701"/>
                <a:gd name="connsiteY8" fmla="*/ 5499411 h 5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701" h="5882364">
                  <a:moveTo>
                    <a:pt x="3448241" y="5499411"/>
                  </a:moveTo>
                  <a:lnTo>
                    <a:pt x="446663" y="5877357"/>
                  </a:lnTo>
                  <a:cubicBezTo>
                    <a:pt x="291706" y="5904020"/>
                    <a:pt x="224706" y="5818948"/>
                    <a:pt x="226768" y="5746794"/>
                  </a:cubicBezTo>
                  <a:lnTo>
                    <a:pt x="0" y="287331"/>
                  </a:lnTo>
                  <a:cubicBezTo>
                    <a:pt x="6734" y="225485"/>
                    <a:pt x="0" y="108666"/>
                    <a:pt x="219896" y="101794"/>
                  </a:cubicBezTo>
                  <a:lnTo>
                    <a:pt x="3164782" y="24"/>
                  </a:lnTo>
                  <a:cubicBezTo>
                    <a:pt x="3270606" y="-1282"/>
                    <a:pt x="3328192" y="51836"/>
                    <a:pt x="3331422" y="129350"/>
                  </a:cubicBezTo>
                  <a:lnTo>
                    <a:pt x="3530702" y="5417019"/>
                  </a:lnTo>
                  <a:cubicBezTo>
                    <a:pt x="3530702" y="5462304"/>
                    <a:pt x="3493595" y="5499411"/>
                    <a:pt x="3448241" y="549941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3BD8EB-C080-4F97-93D0-C3838BDE49B0}"/>
                </a:ext>
              </a:extLst>
            </p:cNvPr>
            <p:cNvSpPr/>
            <p:nvPr/>
          </p:nvSpPr>
          <p:spPr>
            <a:xfrm>
              <a:off x="5127296" y="4543591"/>
              <a:ext cx="3355603" cy="1803622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2BD9BD2-4D63-47DF-9F92-9ADB755B35DB}"/>
                </a:ext>
              </a:extLst>
            </p:cNvPr>
            <p:cNvSpPr/>
            <p:nvPr/>
          </p:nvSpPr>
          <p:spPr>
            <a:xfrm>
              <a:off x="1993236" y="381283"/>
              <a:ext cx="3261866" cy="5044631"/>
            </a:xfrm>
            <a:custGeom>
              <a:avLst/>
              <a:gdLst>
                <a:gd name="connsiteX0" fmla="*/ 3261731 w 3261866"/>
                <a:gd name="connsiteY0" fmla="*/ 4644435 h 5044631"/>
                <a:gd name="connsiteX1" fmla="*/ 3233763 w 3261866"/>
                <a:gd name="connsiteY1" fmla="*/ 4678794 h 5044631"/>
                <a:gd name="connsiteX2" fmla="*/ 246616 w 3261866"/>
                <a:gd name="connsiteY2" fmla="*/ 5041416 h 5044631"/>
                <a:gd name="connsiteX3" fmla="*/ 200506 w 3261866"/>
                <a:gd name="connsiteY3" fmla="*/ 5004584 h 5044631"/>
                <a:gd name="connsiteX4" fmla="*/ 126 w 3261866"/>
                <a:gd name="connsiteY4" fmla="*/ 161172 h 5044631"/>
                <a:gd name="connsiteX5" fmla="*/ 32836 w 3261866"/>
                <a:gd name="connsiteY5" fmla="*/ 126195 h 5044631"/>
                <a:gd name="connsiteX6" fmla="*/ 3060870 w 3261866"/>
                <a:gd name="connsiteY6" fmla="*/ 99 h 5044631"/>
                <a:gd name="connsiteX7" fmla="*/ 3086845 w 3261866"/>
                <a:gd name="connsiteY7" fmla="*/ 23325 h 5044631"/>
                <a:gd name="connsiteX8" fmla="*/ 3261731 w 3261866"/>
                <a:gd name="connsiteY8" fmla="*/ 4644435 h 50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866" h="5044631">
                  <a:moveTo>
                    <a:pt x="3261731" y="4644435"/>
                  </a:moveTo>
                  <a:cubicBezTo>
                    <a:pt x="3262968" y="4668486"/>
                    <a:pt x="3255959" y="4675702"/>
                    <a:pt x="3233763" y="4678794"/>
                  </a:cubicBezTo>
                  <a:cubicBezTo>
                    <a:pt x="2951884" y="4717826"/>
                    <a:pt x="400405" y="5019152"/>
                    <a:pt x="246616" y="5041416"/>
                  </a:cubicBezTo>
                  <a:cubicBezTo>
                    <a:pt x="201881" y="5047876"/>
                    <a:pt x="202293" y="5048563"/>
                    <a:pt x="200506" y="5004584"/>
                  </a:cubicBezTo>
                  <a:cubicBezTo>
                    <a:pt x="178448" y="4479032"/>
                    <a:pt x="15450" y="514243"/>
                    <a:pt x="126" y="161172"/>
                  </a:cubicBezTo>
                  <a:cubicBezTo>
                    <a:pt x="-1111" y="133411"/>
                    <a:pt x="6517" y="127226"/>
                    <a:pt x="32836" y="126195"/>
                  </a:cubicBezTo>
                  <a:cubicBezTo>
                    <a:pt x="367833" y="113139"/>
                    <a:pt x="2803729" y="11437"/>
                    <a:pt x="3060870" y="99"/>
                  </a:cubicBezTo>
                  <a:cubicBezTo>
                    <a:pt x="3080248" y="-726"/>
                    <a:pt x="3086089" y="3328"/>
                    <a:pt x="3086845" y="23325"/>
                  </a:cubicBezTo>
                  <a:cubicBezTo>
                    <a:pt x="3097702" y="304448"/>
                    <a:pt x="3254722" y="4509681"/>
                    <a:pt x="3261731" y="4644435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70E65F4-1DD1-415C-994C-53EC6206DA7E}"/>
                </a:ext>
              </a:extLst>
            </p:cNvPr>
            <p:cNvSpPr/>
            <p:nvPr/>
          </p:nvSpPr>
          <p:spPr>
            <a:xfrm>
              <a:off x="3298540" y="1717062"/>
              <a:ext cx="2274214" cy="1949573"/>
            </a:xfrm>
            <a:custGeom>
              <a:avLst/>
              <a:gdLst>
                <a:gd name="connsiteX0" fmla="*/ 12960 w 2274214"/>
                <a:gd name="connsiteY0" fmla="*/ 503679 h 1949573"/>
                <a:gd name="connsiteX1" fmla="*/ 236429 w 2274214"/>
                <a:gd name="connsiteY1" fmla="*/ 196787 h 1949573"/>
                <a:gd name="connsiteX2" fmla="*/ 1820572 w 2274214"/>
                <a:gd name="connsiteY2" fmla="*/ 6646 h 1949573"/>
                <a:gd name="connsiteX3" fmla="*/ 2034765 w 2274214"/>
                <a:gd name="connsiteY3" fmla="*/ 176927 h 1949573"/>
                <a:gd name="connsiteX4" fmla="*/ 2267304 w 2274214"/>
                <a:gd name="connsiteY4" fmla="*/ 1389790 h 1949573"/>
                <a:gd name="connsiteX5" fmla="*/ 2081080 w 2274214"/>
                <a:gd name="connsiteY5" fmla="*/ 1626522 h 1949573"/>
                <a:gd name="connsiteX6" fmla="*/ 642687 w 2274214"/>
                <a:gd name="connsiteY6" fmla="*/ 1933689 h 1949573"/>
                <a:gd name="connsiteX7" fmla="*/ 269413 w 2274214"/>
                <a:gd name="connsiteY7" fmla="*/ 1737707 h 1949573"/>
                <a:gd name="connsiteX8" fmla="*/ 12960 w 2274214"/>
                <a:gd name="connsiteY8" fmla="*/ 503679 h 194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214" h="1949573">
                  <a:moveTo>
                    <a:pt x="12960" y="503679"/>
                  </a:moveTo>
                  <a:cubicBezTo>
                    <a:pt x="-52321" y="215684"/>
                    <a:pt x="145654" y="211767"/>
                    <a:pt x="236429" y="196787"/>
                  </a:cubicBezTo>
                  <a:lnTo>
                    <a:pt x="1820572" y="6646"/>
                  </a:lnTo>
                  <a:cubicBezTo>
                    <a:pt x="1937048" y="-21460"/>
                    <a:pt x="2009202" y="40386"/>
                    <a:pt x="2034765" y="176927"/>
                  </a:cubicBezTo>
                  <a:lnTo>
                    <a:pt x="2267304" y="1389790"/>
                  </a:lnTo>
                  <a:cubicBezTo>
                    <a:pt x="2272458" y="1415078"/>
                    <a:pt x="2318430" y="1571136"/>
                    <a:pt x="2081080" y="1626522"/>
                  </a:cubicBezTo>
                  <a:cubicBezTo>
                    <a:pt x="1801812" y="1691666"/>
                    <a:pt x="1166039" y="1833980"/>
                    <a:pt x="642687" y="1933689"/>
                  </a:cubicBezTo>
                  <a:cubicBezTo>
                    <a:pt x="354829" y="1988594"/>
                    <a:pt x="298138" y="1895825"/>
                    <a:pt x="269413" y="1737707"/>
                  </a:cubicBezTo>
                  <a:cubicBezTo>
                    <a:pt x="189908" y="1370137"/>
                    <a:pt x="12960" y="503679"/>
                    <a:pt x="12960" y="503679"/>
                  </a:cubicBezTo>
                  <a:close/>
                </a:path>
              </a:pathLst>
            </a:custGeom>
            <a:solidFill>
              <a:schemeClr val="accent2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731B0A-98B3-45C0-8BAA-F23532EE34D0}"/>
                </a:ext>
              </a:extLst>
            </p:cNvPr>
            <p:cNvSpPr/>
            <p:nvPr/>
          </p:nvSpPr>
          <p:spPr>
            <a:xfrm>
              <a:off x="6973937" y="111"/>
              <a:ext cx="2170622" cy="2457658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350C2C-4DDD-4DC0-B9A5-84216D8F2BD3}"/>
                </a:ext>
              </a:extLst>
            </p:cNvPr>
            <p:cNvSpPr/>
            <p:nvPr/>
          </p:nvSpPr>
          <p:spPr>
            <a:xfrm>
              <a:off x="6257829" y="1450227"/>
              <a:ext cx="2481297" cy="3814175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64FF39-E2E1-43BB-976F-7C78E32E177B}"/>
                </a:ext>
              </a:extLst>
            </p:cNvPr>
            <p:cNvSpPr/>
            <p:nvPr/>
          </p:nvSpPr>
          <p:spPr>
            <a:xfrm>
              <a:off x="5682385" y="4624339"/>
              <a:ext cx="2800721" cy="1510340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chemeClr val="accent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6148D2-A48F-481A-9EF0-46E6B77C76B3}"/>
                </a:ext>
              </a:extLst>
            </p:cNvPr>
            <p:cNvSpPr/>
            <p:nvPr/>
          </p:nvSpPr>
          <p:spPr>
            <a:xfrm>
              <a:off x="8409784" y="5478840"/>
              <a:ext cx="1181533" cy="695008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13DBC2-004E-47E8-840E-F5241166C525}"/>
                </a:ext>
              </a:extLst>
            </p:cNvPr>
            <p:cNvSpPr/>
            <p:nvPr/>
          </p:nvSpPr>
          <p:spPr>
            <a:xfrm>
              <a:off x="8923860" y="5401642"/>
              <a:ext cx="996517" cy="938681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8CB82D-D584-4924-BFD3-93E2562EFFCD}"/>
                </a:ext>
              </a:extLst>
            </p:cNvPr>
            <p:cNvSpPr/>
            <p:nvPr/>
          </p:nvSpPr>
          <p:spPr>
            <a:xfrm>
              <a:off x="7940169" y="6079637"/>
              <a:ext cx="845832" cy="51400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C1B4F8-235E-46A6-B61E-EAE2F3ECA6D3}"/>
                </a:ext>
              </a:extLst>
            </p:cNvPr>
            <p:cNvSpPr/>
            <p:nvPr/>
          </p:nvSpPr>
          <p:spPr>
            <a:xfrm>
              <a:off x="8409729" y="5963024"/>
              <a:ext cx="696495" cy="811007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6E2957-9BD3-4229-9841-125ADD06F385}"/>
                </a:ext>
              </a:extLst>
            </p:cNvPr>
            <p:cNvSpPr/>
            <p:nvPr/>
          </p:nvSpPr>
          <p:spPr>
            <a:xfrm>
              <a:off x="4993127" y="1894194"/>
              <a:ext cx="3690953" cy="1171650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9D77AA-E2AB-4CC6-B58A-541C25898677}"/>
                </a:ext>
              </a:extLst>
            </p:cNvPr>
            <p:cNvSpPr/>
            <p:nvPr/>
          </p:nvSpPr>
          <p:spPr>
            <a:xfrm>
              <a:off x="7146071" y="636221"/>
              <a:ext cx="880602" cy="972241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A743E57-F2EB-4E40-8F66-279F4AFAAAED}"/>
                </a:ext>
              </a:extLst>
            </p:cNvPr>
            <p:cNvSpPr/>
            <p:nvPr/>
          </p:nvSpPr>
          <p:spPr>
            <a:xfrm>
              <a:off x="7096635" y="1042099"/>
              <a:ext cx="666037" cy="694210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AF252CA-F293-4771-94BA-831C55E9828E}"/>
                </a:ext>
              </a:extLst>
            </p:cNvPr>
            <p:cNvSpPr/>
            <p:nvPr/>
          </p:nvSpPr>
          <p:spPr>
            <a:xfrm>
              <a:off x="5429303" y="3827148"/>
              <a:ext cx="1180497" cy="1087684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55C8DB-20D8-4032-B57B-99DDE3E7C8DD}"/>
                </a:ext>
              </a:extLst>
            </p:cNvPr>
            <p:cNvSpPr/>
            <p:nvPr/>
          </p:nvSpPr>
          <p:spPr>
            <a:xfrm>
              <a:off x="4048670" y="2151346"/>
              <a:ext cx="944710" cy="981482"/>
            </a:xfrm>
            <a:custGeom>
              <a:avLst/>
              <a:gdLst>
                <a:gd name="connsiteX0" fmla="*/ 168 w 944710"/>
                <a:gd name="connsiteY0" fmla="*/ 581614 h 981482"/>
                <a:gd name="connsiteX1" fmla="*/ 8964 w 944710"/>
                <a:gd name="connsiteY1" fmla="*/ 552616 h 981482"/>
                <a:gd name="connsiteX2" fmla="*/ 109910 w 944710"/>
                <a:gd name="connsiteY2" fmla="*/ 378211 h 981482"/>
                <a:gd name="connsiteX3" fmla="*/ 174023 w 944710"/>
                <a:gd name="connsiteY3" fmla="*/ 367903 h 981482"/>
                <a:gd name="connsiteX4" fmla="*/ 371792 w 944710"/>
                <a:gd name="connsiteY4" fmla="*/ 525335 h 981482"/>
                <a:gd name="connsiteX5" fmla="*/ 431714 w 944710"/>
                <a:gd name="connsiteY5" fmla="*/ 516608 h 981482"/>
                <a:gd name="connsiteX6" fmla="*/ 571760 w 944710"/>
                <a:gd name="connsiteY6" fmla="*/ 270325 h 981482"/>
                <a:gd name="connsiteX7" fmla="*/ 708714 w 944710"/>
                <a:gd name="connsiteY7" fmla="*/ 25690 h 981482"/>
                <a:gd name="connsiteX8" fmla="*/ 767948 w 944710"/>
                <a:gd name="connsiteY8" fmla="*/ 14489 h 981482"/>
                <a:gd name="connsiteX9" fmla="*/ 923180 w 944710"/>
                <a:gd name="connsiteY9" fmla="*/ 142922 h 981482"/>
                <a:gd name="connsiteX10" fmla="*/ 934519 w 944710"/>
                <a:gd name="connsiteY10" fmla="*/ 215007 h 981482"/>
                <a:gd name="connsiteX11" fmla="*/ 525169 w 944710"/>
                <a:gd name="connsiteY11" fmla="*/ 952345 h 981482"/>
                <a:gd name="connsiteX12" fmla="*/ 460025 w 944710"/>
                <a:gd name="connsiteY12" fmla="*/ 966295 h 981482"/>
                <a:gd name="connsiteX13" fmla="*/ 143925 w 944710"/>
                <a:gd name="connsiteY13" fmla="*/ 716095 h 981482"/>
                <a:gd name="connsiteX14" fmla="*/ 25937 w 944710"/>
                <a:gd name="connsiteY14" fmla="*/ 623051 h 981482"/>
                <a:gd name="connsiteX15" fmla="*/ 168 w 944710"/>
                <a:gd name="connsiteY15" fmla="*/ 581614 h 9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710" h="981482">
                  <a:moveTo>
                    <a:pt x="168" y="581614"/>
                  </a:moveTo>
                  <a:cubicBezTo>
                    <a:pt x="-863" y="570757"/>
                    <a:pt x="3741" y="561549"/>
                    <a:pt x="8964" y="552616"/>
                  </a:cubicBezTo>
                  <a:cubicBezTo>
                    <a:pt x="42567" y="494481"/>
                    <a:pt x="76101" y="436277"/>
                    <a:pt x="109910" y="378211"/>
                  </a:cubicBezTo>
                  <a:cubicBezTo>
                    <a:pt x="129563" y="344539"/>
                    <a:pt x="142482" y="342753"/>
                    <a:pt x="174023" y="367903"/>
                  </a:cubicBezTo>
                  <a:cubicBezTo>
                    <a:pt x="239923" y="420403"/>
                    <a:pt x="306167" y="472491"/>
                    <a:pt x="371792" y="525335"/>
                  </a:cubicBezTo>
                  <a:cubicBezTo>
                    <a:pt x="399004" y="547256"/>
                    <a:pt x="414534" y="546362"/>
                    <a:pt x="431714" y="516608"/>
                  </a:cubicBezTo>
                  <a:cubicBezTo>
                    <a:pt x="478922" y="434834"/>
                    <a:pt x="525444" y="352579"/>
                    <a:pt x="571760" y="270325"/>
                  </a:cubicBezTo>
                  <a:cubicBezTo>
                    <a:pt x="617594" y="188894"/>
                    <a:pt x="662673" y="106983"/>
                    <a:pt x="708714" y="25690"/>
                  </a:cubicBezTo>
                  <a:cubicBezTo>
                    <a:pt x="726030" y="-4820"/>
                    <a:pt x="740530" y="-7638"/>
                    <a:pt x="767948" y="14489"/>
                  </a:cubicBezTo>
                  <a:cubicBezTo>
                    <a:pt x="820173" y="56751"/>
                    <a:pt x="871505" y="99974"/>
                    <a:pt x="923180" y="142922"/>
                  </a:cubicBezTo>
                  <a:cubicBezTo>
                    <a:pt x="948057" y="163606"/>
                    <a:pt x="950736" y="185871"/>
                    <a:pt x="934519" y="215007"/>
                  </a:cubicBezTo>
                  <a:cubicBezTo>
                    <a:pt x="797496" y="460466"/>
                    <a:pt x="661505" y="706543"/>
                    <a:pt x="525169" y="952345"/>
                  </a:cubicBezTo>
                  <a:cubicBezTo>
                    <a:pt x="506615" y="985742"/>
                    <a:pt x="490948" y="990483"/>
                    <a:pt x="460025" y="966295"/>
                  </a:cubicBezTo>
                  <a:cubicBezTo>
                    <a:pt x="354131" y="883628"/>
                    <a:pt x="249200" y="799586"/>
                    <a:pt x="143925" y="716095"/>
                  </a:cubicBezTo>
                  <a:cubicBezTo>
                    <a:pt x="104687" y="684966"/>
                    <a:pt x="65381" y="653905"/>
                    <a:pt x="25937" y="623051"/>
                  </a:cubicBezTo>
                  <a:cubicBezTo>
                    <a:pt x="12125" y="612263"/>
                    <a:pt x="-1687" y="601817"/>
                    <a:pt x="168" y="581614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06CA8238-1FD1-47C4-B176-02B33BE6CA2E}"/>
              </a:ext>
            </a:extLst>
          </p:cNvPr>
          <p:cNvSpPr/>
          <p:nvPr/>
        </p:nvSpPr>
        <p:spPr>
          <a:xfrm rot="9900000">
            <a:off x="6877319" y="6118074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EF0F8032-69DE-4E08-9D23-50418AFE0207}"/>
              </a:ext>
            </a:extLst>
          </p:cNvPr>
          <p:cNvSpPr>
            <a:spLocks noChangeAspect="1"/>
          </p:cNvSpPr>
          <p:nvPr/>
        </p:nvSpPr>
        <p:spPr>
          <a:xfrm>
            <a:off x="526661" y="483212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B331B3-FDA0-4EB7-B756-7962117B5F07}"/>
              </a:ext>
            </a:extLst>
          </p:cNvPr>
          <p:cNvSpPr txBox="1"/>
          <p:nvPr/>
        </p:nvSpPr>
        <p:spPr>
          <a:xfrm>
            <a:off x="4011871" y="954975"/>
            <a:ext cx="420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RED-GREEN-Orange-BLUE</a:t>
            </a:r>
            <a:endParaRPr lang="ko-KR" alt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3" name="Immagine 32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633A3053-4023-4E63-9896-5973A1F21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5" y="1353066"/>
            <a:ext cx="5656452" cy="4332602"/>
          </a:xfrm>
          <a:prstGeom prst="rect">
            <a:avLst/>
          </a:prstGeom>
        </p:spPr>
      </p:pic>
      <p:pic>
        <p:nvPicPr>
          <p:cNvPr id="36" name="Immagine 35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7B817909-5FC0-9136-F858-D2648FF1D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280" y="256359"/>
            <a:ext cx="2146835" cy="2146835"/>
          </a:xfrm>
          <a:prstGeom prst="rect">
            <a:avLst/>
          </a:prstGeom>
        </p:spPr>
      </p:pic>
      <p:pic>
        <p:nvPicPr>
          <p:cNvPr id="37" name="Immagine 36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C552AB20-3E2F-A8FB-4F87-9EF77EF0A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26" y="3114948"/>
            <a:ext cx="1068831" cy="10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255FA-A1E2-71A7-E616-C5A0DB9D6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C5C00-E90F-2183-52DF-D75FFBEF1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IPFIRE zone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C22FF66-D11D-F38B-05A8-9A4D6B054749}"/>
              </a:ext>
            </a:extLst>
          </p:cNvPr>
          <p:cNvGrpSpPr/>
          <p:nvPr/>
        </p:nvGrpSpPr>
        <p:grpSpPr>
          <a:xfrm>
            <a:off x="5363362" y="2214448"/>
            <a:ext cx="6660862" cy="3855882"/>
            <a:chOff x="172557" y="0"/>
            <a:chExt cx="1184688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2BE4035-46B1-DF70-10D0-8182EF7EBB50}"/>
                </a:ext>
              </a:extLst>
            </p:cNvPr>
            <p:cNvSpPr/>
            <p:nvPr/>
          </p:nvSpPr>
          <p:spPr>
            <a:xfrm>
              <a:off x="172457" y="139450"/>
              <a:ext cx="11845539" cy="6720697"/>
            </a:xfrm>
            <a:custGeom>
              <a:avLst/>
              <a:gdLst>
                <a:gd name="connsiteX0" fmla="*/ 11845474 w 11845539"/>
                <a:gd name="connsiteY0" fmla="*/ 4808480 h 6720697"/>
                <a:gd name="connsiteX1" fmla="*/ 11412966 w 11845539"/>
                <a:gd name="connsiteY1" fmla="*/ 3555624 h 6720697"/>
                <a:gd name="connsiteX2" fmla="*/ 11052612 w 11845539"/>
                <a:gd name="connsiteY2" fmla="*/ 3227842 h 6720697"/>
                <a:gd name="connsiteX3" fmla="*/ 10983482 w 11845539"/>
                <a:gd name="connsiteY3" fmla="*/ 2860891 h 6720697"/>
                <a:gd name="connsiteX4" fmla="*/ 11253267 w 11845539"/>
                <a:gd name="connsiteY4" fmla="*/ 2254322 h 6720697"/>
                <a:gd name="connsiteX5" fmla="*/ 11399978 w 11845539"/>
                <a:gd name="connsiteY5" fmla="*/ 1813018 h 6720697"/>
                <a:gd name="connsiteX6" fmla="*/ 11199805 w 11845539"/>
                <a:gd name="connsiteY6" fmla="*/ 976590 h 6720697"/>
                <a:gd name="connsiteX7" fmla="*/ 10262087 w 11845539"/>
                <a:gd name="connsiteY7" fmla="*/ 359370 h 6720697"/>
                <a:gd name="connsiteX8" fmla="*/ 8739652 w 11845539"/>
                <a:gd name="connsiteY8" fmla="*/ 2314 h 6720697"/>
                <a:gd name="connsiteX9" fmla="*/ 8738209 w 11845539"/>
                <a:gd name="connsiteY9" fmla="*/ 2314 h 6720697"/>
                <a:gd name="connsiteX10" fmla="*/ 7897039 w 11845539"/>
                <a:gd name="connsiteY10" fmla="*/ 27258 h 6720697"/>
                <a:gd name="connsiteX11" fmla="*/ 6377834 w 11845539"/>
                <a:gd name="connsiteY11" fmla="*/ 382390 h 6720697"/>
                <a:gd name="connsiteX12" fmla="*/ 5338208 w 11845539"/>
                <a:gd name="connsiteY12" fmla="*/ 777515 h 6720697"/>
                <a:gd name="connsiteX13" fmla="*/ 2418679 w 11845539"/>
                <a:gd name="connsiteY13" fmla="*/ 994388 h 6720697"/>
                <a:gd name="connsiteX14" fmla="*/ 1879522 w 11845539"/>
                <a:gd name="connsiteY14" fmla="*/ 962846 h 6720697"/>
                <a:gd name="connsiteX15" fmla="*/ 1336998 w 11845539"/>
                <a:gd name="connsiteY15" fmla="*/ 929793 h 6720697"/>
                <a:gd name="connsiteX16" fmla="*/ 229753 w 11845539"/>
                <a:gd name="connsiteY16" fmla="*/ 1615937 h 6720697"/>
                <a:gd name="connsiteX17" fmla="*/ 202541 w 11845539"/>
                <a:gd name="connsiteY17" fmla="*/ 3924705 h 6720697"/>
                <a:gd name="connsiteX18" fmla="*/ 495690 w 11845539"/>
                <a:gd name="connsiteY18" fmla="*/ 4626242 h 6720697"/>
                <a:gd name="connsiteX19" fmla="*/ 1447770 w 11845539"/>
                <a:gd name="connsiteY19" fmla="*/ 5741113 h 6720697"/>
                <a:gd name="connsiteX20" fmla="*/ 3634978 w 11845539"/>
                <a:gd name="connsiteY20" fmla="*/ 6356066 h 6720697"/>
                <a:gd name="connsiteX21" fmla="*/ 3641780 w 11845539"/>
                <a:gd name="connsiteY21" fmla="*/ 6355310 h 6720697"/>
                <a:gd name="connsiteX22" fmla="*/ 6362098 w 11845539"/>
                <a:gd name="connsiteY22" fmla="*/ 6419286 h 6720697"/>
                <a:gd name="connsiteX23" fmla="*/ 7762147 w 11845539"/>
                <a:gd name="connsiteY23" fmla="*/ 6644267 h 6720697"/>
                <a:gd name="connsiteX24" fmla="*/ 10242571 w 11845539"/>
                <a:gd name="connsiteY24" fmla="*/ 6623445 h 6720697"/>
                <a:gd name="connsiteX25" fmla="*/ 10965685 w 11845539"/>
                <a:gd name="connsiteY25" fmla="*/ 6400182 h 6720697"/>
                <a:gd name="connsiteX26" fmla="*/ 11845474 w 11845539"/>
                <a:gd name="connsiteY26" fmla="*/ 4808480 h 6720697"/>
                <a:gd name="connsiteX27" fmla="*/ 8836131 w 11845539"/>
                <a:gd name="connsiteY27" fmla="*/ 6627774 h 6720697"/>
                <a:gd name="connsiteX28" fmla="*/ 8817647 w 11845539"/>
                <a:gd name="connsiteY28" fmla="*/ 6621452 h 6720697"/>
                <a:gd name="connsiteX29" fmla="*/ 8900039 w 11845539"/>
                <a:gd name="connsiteY29" fmla="*/ 6630798 h 6720697"/>
                <a:gd name="connsiteX30" fmla="*/ 8836131 w 11845539"/>
                <a:gd name="connsiteY30" fmla="*/ 6627774 h 67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45539" h="6720697">
                  <a:moveTo>
                    <a:pt x="11845474" y="4808480"/>
                  </a:moveTo>
                  <a:cubicBezTo>
                    <a:pt x="11849048" y="4357969"/>
                    <a:pt x="11706046" y="3904846"/>
                    <a:pt x="11412966" y="3555624"/>
                  </a:cubicBezTo>
                  <a:cubicBezTo>
                    <a:pt x="11305286" y="3427260"/>
                    <a:pt x="11179258" y="3334766"/>
                    <a:pt x="11052612" y="3227842"/>
                  </a:cubicBezTo>
                  <a:cubicBezTo>
                    <a:pt x="10945276" y="3137203"/>
                    <a:pt x="10945482" y="2986712"/>
                    <a:pt x="10983482" y="2860891"/>
                  </a:cubicBezTo>
                  <a:cubicBezTo>
                    <a:pt x="11047802" y="2648073"/>
                    <a:pt x="11166614" y="2457657"/>
                    <a:pt x="11253267" y="2254322"/>
                  </a:cubicBezTo>
                  <a:cubicBezTo>
                    <a:pt x="11312914" y="2114344"/>
                    <a:pt x="11374897" y="1963647"/>
                    <a:pt x="11399978" y="1813018"/>
                  </a:cubicBezTo>
                  <a:cubicBezTo>
                    <a:pt x="11451380" y="1517533"/>
                    <a:pt x="11401216" y="1209611"/>
                    <a:pt x="11199805" y="976590"/>
                  </a:cubicBezTo>
                  <a:cubicBezTo>
                    <a:pt x="10946375" y="683372"/>
                    <a:pt x="10608079" y="515633"/>
                    <a:pt x="10262087" y="359370"/>
                  </a:cubicBezTo>
                  <a:cubicBezTo>
                    <a:pt x="9794190" y="148064"/>
                    <a:pt x="9254689" y="10629"/>
                    <a:pt x="8739652" y="2314"/>
                  </a:cubicBezTo>
                  <a:cubicBezTo>
                    <a:pt x="8739171" y="2314"/>
                    <a:pt x="8738690" y="2314"/>
                    <a:pt x="8738209" y="2314"/>
                  </a:cubicBezTo>
                  <a:cubicBezTo>
                    <a:pt x="8457636" y="-2015"/>
                    <a:pt x="8177337" y="-3390"/>
                    <a:pt x="7897039" y="27258"/>
                  </a:cubicBezTo>
                  <a:cubicBezTo>
                    <a:pt x="7661819" y="52959"/>
                    <a:pt x="7303321" y="54814"/>
                    <a:pt x="6377834" y="382390"/>
                  </a:cubicBezTo>
                  <a:cubicBezTo>
                    <a:pt x="6028337" y="506150"/>
                    <a:pt x="5686743" y="652518"/>
                    <a:pt x="5338208" y="777515"/>
                  </a:cubicBezTo>
                  <a:cubicBezTo>
                    <a:pt x="4407155" y="1111413"/>
                    <a:pt x="3390275" y="1044414"/>
                    <a:pt x="2418679" y="994388"/>
                  </a:cubicBezTo>
                  <a:cubicBezTo>
                    <a:pt x="2238914" y="985111"/>
                    <a:pt x="2059149" y="974460"/>
                    <a:pt x="1879522" y="962846"/>
                  </a:cubicBezTo>
                  <a:cubicBezTo>
                    <a:pt x="1698795" y="951164"/>
                    <a:pt x="1518274" y="929656"/>
                    <a:pt x="1336998" y="929793"/>
                  </a:cubicBezTo>
                  <a:cubicBezTo>
                    <a:pt x="868276" y="930205"/>
                    <a:pt x="455903" y="1217101"/>
                    <a:pt x="229753" y="1615937"/>
                  </a:cubicBezTo>
                  <a:cubicBezTo>
                    <a:pt x="-144825" y="2276517"/>
                    <a:pt x="7384" y="3230384"/>
                    <a:pt x="202541" y="3924705"/>
                  </a:cubicBezTo>
                  <a:cubicBezTo>
                    <a:pt x="271121" y="4168583"/>
                    <a:pt x="370762" y="4405865"/>
                    <a:pt x="495690" y="4626242"/>
                  </a:cubicBezTo>
                  <a:cubicBezTo>
                    <a:pt x="739224" y="5056207"/>
                    <a:pt x="1054088" y="5440199"/>
                    <a:pt x="1447770" y="5741113"/>
                  </a:cubicBezTo>
                  <a:cubicBezTo>
                    <a:pt x="2086017" y="6229076"/>
                    <a:pt x="2843971" y="6404099"/>
                    <a:pt x="3634978" y="6356066"/>
                  </a:cubicBezTo>
                  <a:cubicBezTo>
                    <a:pt x="3637245" y="6355928"/>
                    <a:pt x="3639513" y="6355653"/>
                    <a:pt x="3641780" y="6355310"/>
                  </a:cubicBezTo>
                  <a:cubicBezTo>
                    <a:pt x="4538680" y="6224747"/>
                    <a:pt x="5467809" y="6298549"/>
                    <a:pt x="6362098" y="6419286"/>
                  </a:cubicBezTo>
                  <a:cubicBezTo>
                    <a:pt x="6829170" y="6482368"/>
                    <a:pt x="7291433" y="6590529"/>
                    <a:pt x="7762147" y="6644267"/>
                  </a:cubicBezTo>
                  <a:cubicBezTo>
                    <a:pt x="8589092" y="6738615"/>
                    <a:pt x="9419336" y="6760674"/>
                    <a:pt x="10242571" y="6623445"/>
                  </a:cubicBezTo>
                  <a:cubicBezTo>
                    <a:pt x="10490916" y="6581253"/>
                    <a:pt x="10744277" y="6525179"/>
                    <a:pt x="10965685" y="6400182"/>
                  </a:cubicBezTo>
                  <a:cubicBezTo>
                    <a:pt x="11544011" y="6073705"/>
                    <a:pt x="11840458" y="5443704"/>
                    <a:pt x="11845474" y="4808480"/>
                  </a:cubicBezTo>
                  <a:close/>
                  <a:moveTo>
                    <a:pt x="8836131" y="6627774"/>
                  </a:moveTo>
                  <a:cubicBezTo>
                    <a:pt x="8829878" y="6625850"/>
                    <a:pt x="8823762" y="6623720"/>
                    <a:pt x="8817647" y="6621452"/>
                  </a:cubicBezTo>
                  <a:lnTo>
                    <a:pt x="8900039" y="6630798"/>
                  </a:lnTo>
                  <a:cubicBezTo>
                    <a:pt x="8883821" y="6636501"/>
                    <a:pt x="8862382" y="6635814"/>
                    <a:pt x="8836131" y="662777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F6F490-3E17-07E2-14C8-29944B2D9CF4}"/>
                </a:ext>
              </a:extLst>
            </p:cNvPr>
            <p:cNvSpPr/>
            <p:nvPr/>
          </p:nvSpPr>
          <p:spPr>
            <a:xfrm>
              <a:off x="1802672" y="30693"/>
              <a:ext cx="3530701" cy="5882364"/>
            </a:xfrm>
            <a:custGeom>
              <a:avLst/>
              <a:gdLst>
                <a:gd name="connsiteX0" fmla="*/ 3448241 w 3530701"/>
                <a:gd name="connsiteY0" fmla="*/ 5499411 h 5882364"/>
                <a:gd name="connsiteX1" fmla="*/ 446663 w 3530701"/>
                <a:gd name="connsiteY1" fmla="*/ 5877357 h 5882364"/>
                <a:gd name="connsiteX2" fmla="*/ 226768 w 3530701"/>
                <a:gd name="connsiteY2" fmla="*/ 5746794 h 5882364"/>
                <a:gd name="connsiteX3" fmla="*/ 0 w 3530701"/>
                <a:gd name="connsiteY3" fmla="*/ 287331 h 5882364"/>
                <a:gd name="connsiteX4" fmla="*/ 219896 w 3530701"/>
                <a:gd name="connsiteY4" fmla="*/ 101794 h 5882364"/>
                <a:gd name="connsiteX5" fmla="*/ 3164782 w 3530701"/>
                <a:gd name="connsiteY5" fmla="*/ 24 h 5882364"/>
                <a:gd name="connsiteX6" fmla="*/ 3331422 w 3530701"/>
                <a:gd name="connsiteY6" fmla="*/ 129350 h 5882364"/>
                <a:gd name="connsiteX7" fmla="*/ 3530702 w 3530701"/>
                <a:gd name="connsiteY7" fmla="*/ 5417019 h 5882364"/>
                <a:gd name="connsiteX8" fmla="*/ 3448241 w 3530701"/>
                <a:gd name="connsiteY8" fmla="*/ 5499411 h 5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701" h="5882364">
                  <a:moveTo>
                    <a:pt x="3448241" y="5499411"/>
                  </a:moveTo>
                  <a:lnTo>
                    <a:pt x="446663" y="5877357"/>
                  </a:lnTo>
                  <a:cubicBezTo>
                    <a:pt x="291706" y="5904020"/>
                    <a:pt x="224706" y="5818948"/>
                    <a:pt x="226768" y="5746794"/>
                  </a:cubicBezTo>
                  <a:lnTo>
                    <a:pt x="0" y="287331"/>
                  </a:lnTo>
                  <a:cubicBezTo>
                    <a:pt x="6734" y="225485"/>
                    <a:pt x="0" y="108666"/>
                    <a:pt x="219896" y="101794"/>
                  </a:cubicBezTo>
                  <a:lnTo>
                    <a:pt x="3164782" y="24"/>
                  </a:lnTo>
                  <a:cubicBezTo>
                    <a:pt x="3270606" y="-1282"/>
                    <a:pt x="3328192" y="51836"/>
                    <a:pt x="3331422" y="129350"/>
                  </a:cubicBezTo>
                  <a:lnTo>
                    <a:pt x="3530702" y="5417019"/>
                  </a:lnTo>
                  <a:cubicBezTo>
                    <a:pt x="3530702" y="5462304"/>
                    <a:pt x="3493595" y="5499411"/>
                    <a:pt x="3448241" y="549941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E6C4A5-267C-8346-CBA9-01394F013DC4}"/>
                </a:ext>
              </a:extLst>
            </p:cNvPr>
            <p:cNvSpPr/>
            <p:nvPr/>
          </p:nvSpPr>
          <p:spPr>
            <a:xfrm>
              <a:off x="5127296" y="4543591"/>
              <a:ext cx="3355603" cy="1803622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2E8FD5-9E70-663E-410A-834576DF3FD7}"/>
                </a:ext>
              </a:extLst>
            </p:cNvPr>
            <p:cNvSpPr/>
            <p:nvPr/>
          </p:nvSpPr>
          <p:spPr>
            <a:xfrm>
              <a:off x="1993236" y="381283"/>
              <a:ext cx="3261866" cy="5044631"/>
            </a:xfrm>
            <a:custGeom>
              <a:avLst/>
              <a:gdLst>
                <a:gd name="connsiteX0" fmla="*/ 3261731 w 3261866"/>
                <a:gd name="connsiteY0" fmla="*/ 4644435 h 5044631"/>
                <a:gd name="connsiteX1" fmla="*/ 3233763 w 3261866"/>
                <a:gd name="connsiteY1" fmla="*/ 4678794 h 5044631"/>
                <a:gd name="connsiteX2" fmla="*/ 246616 w 3261866"/>
                <a:gd name="connsiteY2" fmla="*/ 5041416 h 5044631"/>
                <a:gd name="connsiteX3" fmla="*/ 200506 w 3261866"/>
                <a:gd name="connsiteY3" fmla="*/ 5004584 h 5044631"/>
                <a:gd name="connsiteX4" fmla="*/ 126 w 3261866"/>
                <a:gd name="connsiteY4" fmla="*/ 161172 h 5044631"/>
                <a:gd name="connsiteX5" fmla="*/ 32836 w 3261866"/>
                <a:gd name="connsiteY5" fmla="*/ 126195 h 5044631"/>
                <a:gd name="connsiteX6" fmla="*/ 3060870 w 3261866"/>
                <a:gd name="connsiteY6" fmla="*/ 99 h 5044631"/>
                <a:gd name="connsiteX7" fmla="*/ 3086845 w 3261866"/>
                <a:gd name="connsiteY7" fmla="*/ 23325 h 5044631"/>
                <a:gd name="connsiteX8" fmla="*/ 3261731 w 3261866"/>
                <a:gd name="connsiteY8" fmla="*/ 4644435 h 50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866" h="5044631">
                  <a:moveTo>
                    <a:pt x="3261731" y="4644435"/>
                  </a:moveTo>
                  <a:cubicBezTo>
                    <a:pt x="3262968" y="4668486"/>
                    <a:pt x="3255959" y="4675702"/>
                    <a:pt x="3233763" y="4678794"/>
                  </a:cubicBezTo>
                  <a:cubicBezTo>
                    <a:pt x="2951884" y="4717826"/>
                    <a:pt x="400405" y="5019152"/>
                    <a:pt x="246616" y="5041416"/>
                  </a:cubicBezTo>
                  <a:cubicBezTo>
                    <a:pt x="201881" y="5047876"/>
                    <a:pt x="202293" y="5048563"/>
                    <a:pt x="200506" y="5004584"/>
                  </a:cubicBezTo>
                  <a:cubicBezTo>
                    <a:pt x="178448" y="4479032"/>
                    <a:pt x="15450" y="514243"/>
                    <a:pt x="126" y="161172"/>
                  </a:cubicBezTo>
                  <a:cubicBezTo>
                    <a:pt x="-1111" y="133411"/>
                    <a:pt x="6517" y="127226"/>
                    <a:pt x="32836" y="126195"/>
                  </a:cubicBezTo>
                  <a:cubicBezTo>
                    <a:pt x="367833" y="113139"/>
                    <a:pt x="2803729" y="11437"/>
                    <a:pt x="3060870" y="99"/>
                  </a:cubicBezTo>
                  <a:cubicBezTo>
                    <a:pt x="3080248" y="-726"/>
                    <a:pt x="3086089" y="3328"/>
                    <a:pt x="3086845" y="23325"/>
                  </a:cubicBezTo>
                  <a:cubicBezTo>
                    <a:pt x="3097702" y="304448"/>
                    <a:pt x="3254722" y="4509681"/>
                    <a:pt x="3261731" y="4644435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2B183C-EECD-C4DF-B535-9601E5EB9F20}"/>
                </a:ext>
              </a:extLst>
            </p:cNvPr>
            <p:cNvSpPr/>
            <p:nvPr/>
          </p:nvSpPr>
          <p:spPr>
            <a:xfrm>
              <a:off x="3298540" y="1717062"/>
              <a:ext cx="2274214" cy="1949573"/>
            </a:xfrm>
            <a:custGeom>
              <a:avLst/>
              <a:gdLst>
                <a:gd name="connsiteX0" fmla="*/ 12960 w 2274214"/>
                <a:gd name="connsiteY0" fmla="*/ 503679 h 1949573"/>
                <a:gd name="connsiteX1" fmla="*/ 236429 w 2274214"/>
                <a:gd name="connsiteY1" fmla="*/ 196787 h 1949573"/>
                <a:gd name="connsiteX2" fmla="*/ 1820572 w 2274214"/>
                <a:gd name="connsiteY2" fmla="*/ 6646 h 1949573"/>
                <a:gd name="connsiteX3" fmla="*/ 2034765 w 2274214"/>
                <a:gd name="connsiteY3" fmla="*/ 176927 h 1949573"/>
                <a:gd name="connsiteX4" fmla="*/ 2267304 w 2274214"/>
                <a:gd name="connsiteY4" fmla="*/ 1389790 h 1949573"/>
                <a:gd name="connsiteX5" fmla="*/ 2081080 w 2274214"/>
                <a:gd name="connsiteY5" fmla="*/ 1626522 h 1949573"/>
                <a:gd name="connsiteX6" fmla="*/ 642687 w 2274214"/>
                <a:gd name="connsiteY6" fmla="*/ 1933689 h 1949573"/>
                <a:gd name="connsiteX7" fmla="*/ 269413 w 2274214"/>
                <a:gd name="connsiteY7" fmla="*/ 1737707 h 1949573"/>
                <a:gd name="connsiteX8" fmla="*/ 12960 w 2274214"/>
                <a:gd name="connsiteY8" fmla="*/ 503679 h 194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214" h="1949573">
                  <a:moveTo>
                    <a:pt x="12960" y="503679"/>
                  </a:moveTo>
                  <a:cubicBezTo>
                    <a:pt x="-52321" y="215684"/>
                    <a:pt x="145654" y="211767"/>
                    <a:pt x="236429" y="196787"/>
                  </a:cubicBezTo>
                  <a:lnTo>
                    <a:pt x="1820572" y="6646"/>
                  </a:lnTo>
                  <a:cubicBezTo>
                    <a:pt x="1937048" y="-21460"/>
                    <a:pt x="2009202" y="40386"/>
                    <a:pt x="2034765" y="176927"/>
                  </a:cubicBezTo>
                  <a:lnTo>
                    <a:pt x="2267304" y="1389790"/>
                  </a:lnTo>
                  <a:cubicBezTo>
                    <a:pt x="2272458" y="1415078"/>
                    <a:pt x="2318430" y="1571136"/>
                    <a:pt x="2081080" y="1626522"/>
                  </a:cubicBezTo>
                  <a:cubicBezTo>
                    <a:pt x="1801812" y="1691666"/>
                    <a:pt x="1166039" y="1833980"/>
                    <a:pt x="642687" y="1933689"/>
                  </a:cubicBezTo>
                  <a:cubicBezTo>
                    <a:pt x="354829" y="1988594"/>
                    <a:pt x="298138" y="1895825"/>
                    <a:pt x="269413" y="1737707"/>
                  </a:cubicBezTo>
                  <a:cubicBezTo>
                    <a:pt x="189908" y="1370137"/>
                    <a:pt x="12960" y="503679"/>
                    <a:pt x="12960" y="503679"/>
                  </a:cubicBezTo>
                  <a:close/>
                </a:path>
              </a:pathLst>
            </a:custGeom>
            <a:solidFill>
              <a:schemeClr val="accent2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4FB60A-522F-2265-F8B4-BF6C800795A0}"/>
                </a:ext>
              </a:extLst>
            </p:cNvPr>
            <p:cNvSpPr/>
            <p:nvPr/>
          </p:nvSpPr>
          <p:spPr>
            <a:xfrm>
              <a:off x="6973937" y="111"/>
              <a:ext cx="2170622" cy="2457658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F9F86EB-B3BB-5CF1-4ECF-B51302D2D43E}"/>
                </a:ext>
              </a:extLst>
            </p:cNvPr>
            <p:cNvSpPr/>
            <p:nvPr/>
          </p:nvSpPr>
          <p:spPr>
            <a:xfrm>
              <a:off x="6257829" y="1450227"/>
              <a:ext cx="2481297" cy="3814175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264FED-D475-3221-F0E6-7A09778B46A7}"/>
                </a:ext>
              </a:extLst>
            </p:cNvPr>
            <p:cNvSpPr/>
            <p:nvPr/>
          </p:nvSpPr>
          <p:spPr>
            <a:xfrm>
              <a:off x="5682385" y="4624339"/>
              <a:ext cx="2800721" cy="1510340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chemeClr val="accent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D11C33-E80D-71FC-1D24-5855A775E20C}"/>
                </a:ext>
              </a:extLst>
            </p:cNvPr>
            <p:cNvSpPr/>
            <p:nvPr/>
          </p:nvSpPr>
          <p:spPr>
            <a:xfrm>
              <a:off x="8409784" y="5478840"/>
              <a:ext cx="1181533" cy="695008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865C21E-37B2-086E-700A-27DEE74F6AE8}"/>
                </a:ext>
              </a:extLst>
            </p:cNvPr>
            <p:cNvSpPr/>
            <p:nvPr/>
          </p:nvSpPr>
          <p:spPr>
            <a:xfrm>
              <a:off x="8923860" y="5401642"/>
              <a:ext cx="996517" cy="938681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9641EF-372A-750A-075A-776897B84DD5}"/>
                </a:ext>
              </a:extLst>
            </p:cNvPr>
            <p:cNvSpPr/>
            <p:nvPr/>
          </p:nvSpPr>
          <p:spPr>
            <a:xfrm>
              <a:off x="7940169" y="6079637"/>
              <a:ext cx="845832" cy="51400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38CB39-4740-8A5C-E1D0-CBEEFF4E720D}"/>
                </a:ext>
              </a:extLst>
            </p:cNvPr>
            <p:cNvSpPr/>
            <p:nvPr/>
          </p:nvSpPr>
          <p:spPr>
            <a:xfrm>
              <a:off x="8409729" y="5963024"/>
              <a:ext cx="696495" cy="811007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B59C38-FEE9-CCC2-80F7-8525CE6F742F}"/>
                </a:ext>
              </a:extLst>
            </p:cNvPr>
            <p:cNvSpPr/>
            <p:nvPr/>
          </p:nvSpPr>
          <p:spPr>
            <a:xfrm>
              <a:off x="4993127" y="1894194"/>
              <a:ext cx="3690953" cy="1171650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BD4CBF-B467-37CC-C3A0-266BD82A2932}"/>
                </a:ext>
              </a:extLst>
            </p:cNvPr>
            <p:cNvSpPr/>
            <p:nvPr/>
          </p:nvSpPr>
          <p:spPr>
            <a:xfrm>
              <a:off x="7146071" y="636221"/>
              <a:ext cx="880602" cy="972241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B17A64-E4AF-8254-BAE0-47197F5DE732}"/>
                </a:ext>
              </a:extLst>
            </p:cNvPr>
            <p:cNvSpPr/>
            <p:nvPr/>
          </p:nvSpPr>
          <p:spPr>
            <a:xfrm>
              <a:off x="7096635" y="1042099"/>
              <a:ext cx="666037" cy="694210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DF2CEA-7605-8D94-3C41-74D65BA10BA1}"/>
                </a:ext>
              </a:extLst>
            </p:cNvPr>
            <p:cNvSpPr/>
            <p:nvPr/>
          </p:nvSpPr>
          <p:spPr>
            <a:xfrm>
              <a:off x="5429303" y="3827148"/>
              <a:ext cx="1180497" cy="1087684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980B29-DF04-E711-4ADD-8D98E5B459DC}"/>
                </a:ext>
              </a:extLst>
            </p:cNvPr>
            <p:cNvSpPr/>
            <p:nvPr/>
          </p:nvSpPr>
          <p:spPr>
            <a:xfrm>
              <a:off x="4048670" y="2151346"/>
              <a:ext cx="944710" cy="981482"/>
            </a:xfrm>
            <a:custGeom>
              <a:avLst/>
              <a:gdLst>
                <a:gd name="connsiteX0" fmla="*/ 168 w 944710"/>
                <a:gd name="connsiteY0" fmla="*/ 581614 h 981482"/>
                <a:gd name="connsiteX1" fmla="*/ 8964 w 944710"/>
                <a:gd name="connsiteY1" fmla="*/ 552616 h 981482"/>
                <a:gd name="connsiteX2" fmla="*/ 109910 w 944710"/>
                <a:gd name="connsiteY2" fmla="*/ 378211 h 981482"/>
                <a:gd name="connsiteX3" fmla="*/ 174023 w 944710"/>
                <a:gd name="connsiteY3" fmla="*/ 367903 h 981482"/>
                <a:gd name="connsiteX4" fmla="*/ 371792 w 944710"/>
                <a:gd name="connsiteY4" fmla="*/ 525335 h 981482"/>
                <a:gd name="connsiteX5" fmla="*/ 431714 w 944710"/>
                <a:gd name="connsiteY5" fmla="*/ 516608 h 981482"/>
                <a:gd name="connsiteX6" fmla="*/ 571760 w 944710"/>
                <a:gd name="connsiteY6" fmla="*/ 270325 h 981482"/>
                <a:gd name="connsiteX7" fmla="*/ 708714 w 944710"/>
                <a:gd name="connsiteY7" fmla="*/ 25690 h 981482"/>
                <a:gd name="connsiteX8" fmla="*/ 767948 w 944710"/>
                <a:gd name="connsiteY8" fmla="*/ 14489 h 981482"/>
                <a:gd name="connsiteX9" fmla="*/ 923180 w 944710"/>
                <a:gd name="connsiteY9" fmla="*/ 142922 h 981482"/>
                <a:gd name="connsiteX10" fmla="*/ 934519 w 944710"/>
                <a:gd name="connsiteY10" fmla="*/ 215007 h 981482"/>
                <a:gd name="connsiteX11" fmla="*/ 525169 w 944710"/>
                <a:gd name="connsiteY11" fmla="*/ 952345 h 981482"/>
                <a:gd name="connsiteX12" fmla="*/ 460025 w 944710"/>
                <a:gd name="connsiteY12" fmla="*/ 966295 h 981482"/>
                <a:gd name="connsiteX13" fmla="*/ 143925 w 944710"/>
                <a:gd name="connsiteY13" fmla="*/ 716095 h 981482"/>
                <a:gd name="connsiteX14" fmla="*/ 25937 w 944710"/>
                <a:gd name="connsiteY14" fmla="*/ 623051 h 981482"/>
                <a:gd name="connsiteX15" fmla="*/ 168 w 944710"/>
                <a:gd name="connsiteY15" fmla="*/ 581614 h 9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710" h="981482">
                  <a:moveTo>
                    <a:pt x="168" y="581614"/>
                  </a:moveTo>
                  <a:cubicBezTo>
                    <a:pt x="-863" y="570757"/>
                    <a:pt x="3741" y="561549"/>
                    <a:pt x="8964" y="552616"/>
                  </a:cubicBezTo>
                  <a:cubicBezTo>
                    <a:pt x="42567" y="494481"/>
                    <a:pt x="76101" y="436277"/>
                    <a:pt x="109910" y="378211"/>
                  </a:cubicBezTo>
                  <a:cubicBezTo>
                    <a:pt x="129563" y="344539"/>
                    <a:pt x="142482" y="342753"/>
                    <a:pt x="174023" y="367903"/>
                  </a:cubicBezTo>
                  <a:cubicBezTo>
                    <a:pt x="239923" y="420403"/>
                    <a:pt x="306167" y="472491"/>
                    <a:pt x="371792" y="525335"/>
                  </a:cubicBezTo>
                  <a:cubicBezTo>
                    <a:pt x="399004" y="547256"/>
                    <a:pt x="414534" y="546362"/>
                    <a:pt x="431714" y="516608"/>
                  </a:cubicBezTo>
                  <a:cubicBezTo>
                    <a:pt x="478922" y="434834"/>
                    <a:pt x="525444" y="352579"/>
                    <a:pt x="571760" y="270325"/>
                  </a:cubicBezTo>
                  <a:cubicBezTo>
                    <a:pt x="617594" y="188894"/>
                    <a:pt x="662673" y="106983"/>
                    <a:pt x="708714" y="25690"/>
                  </a:cubicBezTo>
                  <a:cubicBezTo>
                    <a:pt x="726030" y="-4820"/>
                    <a:pt x="740530" y="-7638"/>
                    <a:pt x="767948" y="14489"/>
                  </a:cubicBezTo>
                  <a:cubicBezTo>
                    <a:pt x="820173" y="56751"/>
                    <a:pt x="871505" y="99974"/>
                    <a:pt x="923180" y="142922"/>
                  </a:cubicBezTo>
                  <a:cubicBezTo>
                    <a:pt x="948057" y="163606"/>
                    <a:pt x="950736" y="185871"/>
                    <a:pt x="934519" y="215007"/>
                  </a:cubicBezTo>
                  <a:cubicBezTo>
                    <a:pt x="797496" y="460466"/>
                    <a:pt x="661505" y="706543"/>
                    <a:pt x="525169" y="952345"/>
                  </a:cubicBezTo>
                  <a:cubicBezTo>
                    <a:pt x="506615" y="985742"/>
                    <a:pt x="490948" y="990483"/>
                    <a:pt x="460025" y="966295"/>
                  </a:cubicBezTo>
                  <a:cubicBezTo>
                    <a:pt x="354131" y="883628"/>
                    <a:pt x="249200" y="799586"/>
                    <a:pt x="143925" y="716095"/>
                  </a:cubicBezTo>
                  <a:cubicBezTo>
                    <a:pt x="104687" y="684966"/>
                    <a:pt x="65381" y="653905"/>
                    <a:pt x="25937" y="623051"/>
                  </a:cubicBezTo>
                  <a:cubicBezTo>
                    <a:pt x="12125" y="612263"/>
                    <a:pt x="-1687" y="601817"/>
                    <a:pt x="168" y="581614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BB50A701-8137-99C0-5C00-99FBBF29E287}"/>
              </a:ext>
            </a:extLst>
          </p:cNvPr>
          <p:cNvSpPr/>
          <p:nvPr/>
        </p:nvSpPr>
        <p:spPr>
          <a:xfrm rot="9900000">
            <a:off x="6877319" y="6118074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CA751493-B079-9509-1AAA-29AD31AEF778}"/>
              </a:ext>
            </a:extLst>
          </p:cNvPr>
          <p:cNvSpPr>
            <a:spLocks noChangeAspect="1"/>
          </p:cNvSpPr>
          <p:nvPr/>
        </p:nvSpPr>
        <p:spPr>
          <a:xfrm>
            <a:off x="11354212" y="6149880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0DA84-A844-30BA-9F9A-55C5C9471C05}"/>
              </a:ext>
            </a:extLst>
          </p:cNvPr>
          <p:cNvSpPr txBox="1"/>
          <p:nvPr/>
        </p:nvSpPr>
        <p:spPr>
          <a:xfrm>
            <a:off x="165585" y="362076"/>
            <a:ext cx="4209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RED-WAN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GREEN-LAN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Orange-DMZ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BLUE-GUEST</a:t>
            </a:r>
            <a:endParaRPr lang="ko-KR" alt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6" name="Immagine 35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F2889D60-819E-933A-E95A-51E1542F9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03" y="177693"/>
            <a:ext cx="2146835" cy="2146835"/>
          </a:xfrm>
          <a:prstGeom prst="rect">
            <a:avLst/>
          </a:prstGeom>
        </p:spPr>
      </p:pic>
      <p:pic>
        <p:nvPicPr>
          <p:cNvPr id="21" name="Immagine 20" descr="Immagine che contiene schermata, testo, diagramma, design&#10;&#10;Il contenuto generato dall'IA potrebbe non essere corretto.">
            <a:extLst>
              <a:ext uri="{FF2B5EF4-FFF2-40B4-BE49-F238E27FC236}">
                <a16:creationId xmlns:a16="http://schemas.microsoft.com/office/drawing/2014/main" id="{3521D258-3190-1B42-2327-44A2F37C5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5" y="1828800"/>
            <a:ext cx="6044588" cy="4904100"/>
          </a:xfrm>
          <a:prstGeom prst="rect">
            <a:avLst/>
          </a:prstGeom>
        </p:spPr>
      </p:pic>
      <p:pic>
        <p:nvPicPr>
          <p:cNvPr id="22" name="Immagine 2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5E8F2201-CB3C-7A08-2014-FA64493DD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26" y="3114948"/>
            <a:ext cx="1068831" cy="10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1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3B252-06E1-72AD-C6CB-ACD4E04BE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7AC7F-5E48-78F5-D9D2-97C76394A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IPFIRE zone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9AAE7A9-5AEB-2FC9-7980-4A4AFA8C2FA0}"/>
              </a:ext>
            </a:extLst>
          </p:cNvPr>
          <p:cNvGrpSpPr/>
          <p:nvPr/>
        </p:nvGrpSpPr>
        <p:grpSpPr>
          <a:xfrm>
            <a:off x="5531138" y="2210598"/>
            <a:ext cx="6660862" cy="3855882"/>
            <a:chOff x="172557" y="0"/>
            <a:chExt cx="1184688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B8C232-BED3-B7EE-14FD-B506DAAFF9A2}"/>
                </a:ext>
              </a:extLst>
            </p:cNvPr>
            <p:cNvSpPr/>
            <p:nvPr/>
          </p:nvSpPr>
          <p:spPr>
            <a:xfrm>
              <a:off x="172457" y="139450"/>
              <a:ext cx="11845539" cy="6720697"/>
            </a:xfrm>
            <a:custGeom>
              <a:avLst/>
              <a:gdLst>
                <a:gd name="connsiteX0" fmla="*/ 11845474 w 11845539"/>
                <a:gd name="connsiteY0" fmla="*/ 4808480 h 6720697"/>
                <a:gd name="connsiteX1" fmla="*/ 11412966 w 11845539"/>
                <a:gd name="connsiteY1" fmla="*/ 3555624 h 6720697"/>
                <a:gd name="connsiteX2" fmla="*/ 11052612 w 11845539"/>
                <a:gd name="connsiteY2" fmla="*/ 3227842 h 6720697"/>
                <a:gd name="connsiteX3" fmla="*/ 10983482 w 11845539"/>
                <a:gd name="connsiteY3" fmla="*/ 2860891 h 6720697"/>
                <a:gd name="connsiteX4" fmla="*/ 11253267 w 11845539"/>
                <a:gd name="connsiteY4" fmla="*/ 2254322 h 6720697"/>
                <a:gd name="connsiteX5" fmla="*/ 11399978 w 11845539"/>
                <a:gd name="connsiteY5" fmla="*/ 1813018 h 6720697"/>
                <a:gd name="connsiteX6" fmla="*/ 11199805 w 11845539"/>
                <a:gd name="connsiteY6" fmla="*/ 976590 h 6720697"/>
                <a:gd name="connsiteX7" fmla="*/ 10262087 w 11845539"/>
                <a:gd name="connsiteY7" fmla="*/ 359370 h 6720697"/>
                <a:gd name="connsiteX8" fmla="*/ 8739652 w 11845539"/>
                <a:gd name="connsiteY8" fmla="*/ 2314 h 6720697"/>
                <a:gd name="connsiteX9" fmla="*/ 8738209 w 11845539"/>
                <a:gd name="connsiteY9" fmla="*/ 2314 h 6720697"/>
                <a:gd name="connsiteX10" fmla="*/ 7897039 w 11845539"/>
                <a:gd name="connsiteY10" fmla="*/ 27258 h 6720697"/>
                <a:gd name="connsiteX11" fmla="*/ 6377834 w 11845539"/>
                <a:gd name="connsiteY11" fmla="*/ 382390 h 6720697"/>
                <a:gd name="connsiteX12" fmla="*/ 5338208 w 11845539"/>
                <a:gd name="connsiteY12" fmla="*/ 777515 h 6720697"/>
                <a:gd name="connsiteX13" fmla="*/ 2418679 w 11845539"/>
                <a:gd name="connsiteY13" fmla="*/ 994388 h 6720697"/>
                <a:gd name="connsiteX14" fmla="*/ 1879522 w 11845539"/>
                <a:gd name="connsiteY14" fmla="*/ 962846 h 6720697"/>
                <a:gd name="connsiteX15" fmla="*/ 1336998 w 11845539"/>
                <a:gd name="connsiteY15" fmla="*/ 929793 h 6720697"/>
                <a:gd name="connsiteX16" fmla="*/ 229753 w 11845539"/>
                <a:gd name="connsiteY16" fmla="*/ 1615937 h 6720697"/>
                <a:gd name="connsiteX17" fmla="*/ 202541 w 11845539"/>
                <a:gd name="connsiteY17" fmla="*/ 3924705 h 6720697"/>
                <a:gd name="connsiteX18" fmla="*/ 495690 w 11845539"/>
                <a:gd name="connsiteY18" fmla="*/ 4626242 h 6720697"/>
                <a:gd name="connsiteX19" fmla="*/ 1447770 w 11845539"/>
                <a:gd name="connsiteY19" fmla="*/ 5741113 h 6720697"/>
                <a:gd name="connsiteX20" fmla="*/ 3634978 w 11845539"/>
                <a:gd name="connsiteY20" fmla="*/ 6356066 h 6720697"/>
                <a:gd name="connsiteX21" fmla="*/ 3641780 w 11845539"/>
                <a:gd name="connsiteY21" fmla="*/ 6355310 h 6720697"/>
                <a:gd name="connsiteX22" fmla="*/ 6362098 w 11845539"/>
                <a:gd name="connsiteY22" fmla="*/ 6419286 h 6720697"/>
                <a:gd name="connsiteX23" fmla="*/ 7762147 w 11845539"/>
                <a:gd name="connsiteY23" fmla="*/ 6644267 h 6720697"/>
                <a:gd name="connsiteX24" fmla="*/ 10242571 w 11845539"/>
                <a:gd name="connsiteY24" fmla="*/ 6623445 h 6720697"/>
                <a:gd name="connsiteX25" fmla="*/ 10965685 w 11845539"/>
                <a:gd name="connsiteY25" fmla="*/ 6400182 h 6720697"/>
                <a:gd name="connsiteX26" fmla="*/ 11845474 w 11845539"/>
                <a:gd name="connsiteY26" fmla="*/ 4808480 h 6720697"/>
                <a:gd name="connsiteX27" fmla="*/ 8836131 w 11845539"/>
                <a:gd name="connsiteY27" fmla="*/ 6627774 h 6720697"/>
                <a:gd name="connsiteX28" fmla="*/ 8817647 w 11845539"/>
                <a:gd name="connsiteY28" fmla="*/ 6621452 h 6720697"/>
                <a:gd name="connsiteX29" fmla="*/ 8900039 w 11845539"/>
                <a:gd name="connsiteY29" fmla="*/ 6630798 h 6720697"/>
                <a:gd name="connsiteX30" fmla="*/ 8836131 w 11845539"/>
                <a:gd name="connsiteY30" fmla="*/ 6627774 h 67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45539" h="6720697">
                  <a:moveTo>
                    <a:pt x="11845474" y="4808480"/>
                  </a:moveTo>
                  <a:cubicBezTo>
                    <a:pt x="11849048" y="4357969"/>
                    <a:pt x="11706046" y="3904846"/>
                    <a:pt x="11412966" y="3555624"/>
                  </a:cubicBezTo>
                  <a:cubicBezTo>
                    <a:pt x="11305286" y="3427260"/>
                    <a:pt x="11179258" y="3334766"/>
                    <a:pt x="11052612" y="3227842"/>
                  </a:cubicBezTo>
                  <a:cubicBezTo>
                    <a:pt x="10945276" y="3137203"/>
                    <a:pt x="10945482" y="2986712"/>
                    <a:pt x="10983482" y="2860891"/>
                  </a:cubicBezTo>
                  <a:cubicBezTo>
                    <a:pt x="11047802" y="2648073"/>
                    <a:pt x="11166614" y="2457657"/>
                    <a:pt x="11253267" y="2254322"/>
                  </a:cubicBezTo>
                  <a:cubicBezTo>
                    <a:pt x="11312914" y="2114344"/>
                    <a:pt x="11374897" y="1963647"/>
                    <a:pt x="11399978" y="1813018"/>
                  </a:cubicBezTo>
                  <a:cubicBezTo>
                    <a:pt x="11451380" y="1517533"/>
                    <a:pt x="11401216" y="1209611"/>
                    <a:pt x="11199805" y="976590"/>
                  </a:cubicBezTo>
                  <a:cubicBezTo>
                    <a:pt x="10946375" y="683372"/>
                    <a:pt x="10608079" y="515633"/>
                    <a:pt x="10262087" y="359370"/>
                  </a:cubicBezTo>
                  <a:cubicBezTo>
                    <a:pt x="9794190" y="148064"/>
                    <a:pt x="9254689" y="10629"/>
                    <a:pt x="8739652" y="2314"/>
                  </a:cubicBezTo>
                  <a:cubicBezTo>
                    <a:pt x="8739171" y="2314"/>
                    <a:pt x="8738690" y="2314"/>
                    <a:pt x="8738209" y="2314"/>
                  </a:cubicBezTo>
                  <a:cubicBezTo>
                    <a:pt x="8457636" y="-2015"/>
                    <a:pt x="8177337" y="-3390"/>
                    <a:pt x="7897039" y="27258"/>
                  </a:cubicBezTo>
                  <a:cubicBezTo>
                    <a:pt x="7661819" y="52959"/>
                    <a:pt x="7303321" y="54814"/>
                    <a:pt x="6377834" y="382390"/>
                  </a:cubicBezTo>
                  <a:cubicBezTo>
                    <a:pt x="6028337" y="506150"/>
                    <a:pt x="5686743" y="652518"/>
                    <a:pt x="5338208" y="777515"/>
                  </a:cubicBezTo>
                  <a:cubicBezTo>
                    <a:pt x="4407155" y="1111413"/>
                    <a:pt x="3390275" y="1044414"/>
                    <a:pt x="2418679" y="994388"/>
                  </a:cubicBezTo>
                  <a:cubicBezTo>
                    <a:pt x="2238914" y="985111"/>
                    <a:pt x="2059149" y="974460"/>
                    <a:pt x="1879522" y="962846"/>
                  </a:cubicBezTo>
                  <a:cubicBezTo>
                    <a:pt x="1698795" y="951164"/>
                    <a:pt x="1518274" y="929656"/>
                    <a:pt x="1336998" y="929793"/>
                  </a:cubicBezTo>
                  <a:cubicBezTo>
                    <a:pt x="868276" y="930205"/>
                    <a:pt x="455903" y="1217101"/>
                    <a:pt x="229753" y="1615937"/>
                  </a:cubicBezTo>
                  <a:cubicBezTo>
                    <a:pt x="-144825" y="2276517"/>
                    <a:pt x="7384" y="3230384"/>
                    <a:pt x="202541" y="3924705"/>
                  </a:cubicBezTo>
                  <a:cubicBezTo>
                    <a:pt x="271121" y="4168583"/>
                    <a:pt x="370762" y="4405865"/>
                    <a:pt x="495690" y="4626242"/>
                  </a:cubicBezTo>
                  <a:cubicBezTo>
                    <a:pt x="739224" y="5056207"/>
                    <a:pt x="1054088" y="5440199"/>
                    <a:pt x="1447770" y="5741113"/>
                  </a:cubicBezTo>
                  <a:cubicBezTo>
                    <a:pt x="2086017" y="6229076"/>
                    <a:pt x="2843971" y="6404099"/>
                    <a:pt x="3634978" y="6356066"/>
                  </a:cubicBezTo>
                  <a:cubicBezTo>
                    <a:pt x="3637245" y="6355928"/>
                    <a:pt x="3639513" y="6355653"/>
                    <a:pt x="3641780" y="6355310"/>
                  </a:cubicBezTo>
                  <a:cubicBezTo>
                    <a:pt x="4538680" y="6224747"/>
                    <a:pt x="5467809" y="6298549"/>
                    <a:pt x="6362098" y="6419286"/>
                  </a:cubicBezTo>
                  <a:cubicBezTo>
                    <a:pt x="6829170" y="6482368"/>
                    <a:pt x="7291433" y="6590529"/>
                    <a:pt x="7762147" y="6644267"/>
                  </a:cubicBezTo>
                  <a:cubicBezTo>
                    <a:pt x="8589092" y="6738615"/>
                    <a:pt x="9419336" y="6760674"/>
                    <a:pt x="10242571" y="6623445"/>
                  </a:cubicBezTo>
                  <a:cubicBezTo>
                    <a:pt x="10490916" y="6581253"/>
                    <a:pt x="10744277" y="6525179"/>
                    <a:pt x="10965685" y="6400182"/>
                  </a:cubicBezTo>
                  <a:cubicBezTo>
                    <a:pt x="11544011" y="6073705"/>
                    <a:pt x="11840458" y="5443704"/>
                    <a:pt x="11845474" y="4808480"/>
                  </a:cubicBezTo>
                  <a:close/>
                  <a:moveTo>
                    <a:pt x="8836131" y="6627774"/>
                  </a:moveTo>
                  <a:cubicBezTo>
                    <a:pt x="8829878" y="6625850"/>
                    <a:pt x="8823762" y="6623720"/>
                    <a:pt x="8817647" y="6621452"/>
                  </a:cubicBezTo>
                  <a:lnTo>
                    <a:pt x="8900039" y="6630798"/>
                  </a:lnTo>
                  <a:cubicBezTo>
                    <a:pt x="8883821" y="6636501"/>
                    <a:pt x="8862382" y="6635814"/>
                    <a:pt x="8836131" y="662777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D7B44F-D9C9-8086-37F6-E0CC9F3316EE}"/>
                </a:ext>
              </a:extLst>
            </p:cNvPr>
            <p:cNvSpPr/>
            <p:nvPr/>
          </p:nvSpPr>
          <p:spPr>
            <a:xfrm>
              <a:off x="1802672" y="30693"/>
              <a:ext cx="3530701" cy="5882364"/>
            </a:xfrm>
            <a:custGeom>
              <a:avLst/>
              <a:gdLst>
                <a:gd name="connsiteX0" fmla="*/ 3448241 w 3530701"/>
                <a:gd name="connsiteY0" fmla="*/ 5499411 h 5882364"/>
                <a:gd name="connsiteX1" fmla="*/ 446663 w 3530701"/>
                <a:gd name="connsiteY1" fmla="*/ 5877357 h 5882364"/>
                <a:gd name="connsiteX2" fmla="*/ 226768 w 3530701"/>
                <a:gd name="connsiteY2" fmla="*/ 5746794 h 5882364"/>
                <a:gd name="connsiteX3" fmla="*/ 0 w 3530701"/>
                <a:gd name="connsiteY3" fmla="*/ 287331 h 5882364"/>
                <a:gd name="connsiteX4" fmla="*/ 219896 w 3530701"/>
                <a:gd name="connsiteY4" fmla="*/ 101794 h 5882364"/>
                <a:gd name="connsiteX5" fmla="*/ 3164782 w 3530701"/>
                <a:gd name="connsiteY5" fmla="*/ 24 h 5882364"/>
                <a:gd name="connsiteX6" fmla="*/ 3331422 w 3530701"/>
                <a:gd name="connsiteY6" fmla="*/ 129350 h 5882364"/>
                <a:gd name="connsiteX7" fmla="*/ 3530702 w 3530701"/>
                <a:gd name="connsiteY7" fmla="*/ 5417019 h 5882364"/>
                <a:gd name="connsiteX8" fmla="*/ 3448241 w 3530701"/>
                <a:gd name="connsiteY8" fmla="*/ 5499411 h 5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701" h="5882364">
                  <a:moveTo>
                    <a:pt x="3448241" y="5499411"/>
                  </a:moveTo>
                  <a:lnTo>
                    <a:pt x="446663" y="5877357"/>
                  </a:lnTo>
                  <a:cubicBezTo>
                    <a:pt x="291706" y="5904020"/>
                    <a:pt x="224706" y="5818948"/>
                    <a:pt x="226768" y="5746794"/>
                  </a:cubicBezTo>
                  <a:lnTo>
                    <a:pt x="0" y="287331"/>
                  </a:lnTo>
                  <a:cubicBezTo>
                    <a:pt x="6734" y="225485"/>
                    <a:pt x="0" y="108666"/>
                    <a:pt x="219896" y="101794"/>
                  </a:cubicBezTo>
                  <a:lnTo>
                    <a:pt x="3164782" y="24"/>
                  </a:lnTo>
                  <a:cubicBezTo>
                    <a:pt x="3270606" y="-1282"/>
                    <a:pt x="3328192" y="51836"/>
                    <a:pt x="3331422" y="129350"/>
                  </a:cubicBezTo>
                  <a:lnTo>
                    <a:pt x="3530702" y="5417019"/>
                  </a:lnTo>
                  <a:cubicBezTo>
                    <a:pt x="3530702" y="5462304"/>
                    <a:pt x="3493595" y="5499411"/>
                    <a:pt x="3448241" y="549941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E686D4-87DA-0269-47BF-06D113C1F98B}"/>
                </a:ext>
              </a:extLst>
            </p:cNvPr>
            <p:cNvSpPr/>
            <p:nvPr/>
          </p:nvSpPr>
          <p:spPr>
            <a:xfrm>
              <a:off x="5127296" y="4543591"/>
              <a:ext cx="3355603" cy="1803622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742CCA-74B5-CBC8-3D2D-10DC94DAE492}"/>
                </a:ext>
              </a:extLst>
            </p:cNvPr>
            <p:cNvSpPr/>
            <p:nvPr/>
          </p:nvSpPr>
          <p:spPr>
            <a:xfrm>
              <a:off x="1993236" y="381283"/>
              <a:ext cx="3261866" cy="5044631"/>
            </a:xfrm>
            <a:custGeom>
              <a:avLst/>
              <a:gdLst>
                <a:gd name="connsiteX0" fmla="*/ 3261731 w 3261866"/>
                <a:gd name="connsiteY0" fmla="*/ 4644435 h 5044631"/>
                <a:gd name="connsiteX1" fmla="*/ 3233763 w 3261866"/>
                <a:gd name="connsiteY1" fmla="*/ 4678794 h 5044631"/>
                <a:gd name="connsiteX2" fmla="*/ 246616 w 3261866"/>
                <a:gd name="connsiteY2" fmla="*/ 5041416 h 5044631"/>
                <a:gd name="connsiteX3" fmla="*/ 200506 w 3261866"/>
                <a:gd name="connsiteY3" fmla="*/ 5004584 h 5044631"/>
                <a:gd name="connsiteX4" fmla="*/ 126 w 3261866"/>
                <a:gd name="connsiteY4" fmla="*/ 161172 h 5044631"/>
                <a:gd name="connsiteX5" fmla="*/ 32836 w 3261866"/>
                <a:gd name="connsiteY5" fmla="*/ 126195 h 5044631"/>
                <a:gd name="connsiteX6" fmla="*/ 3060870 w 3261866"/>
                <a:gd name="connsiteY6" fmla="*/ 99 h 5044631"/>
                <a:gd name="connsiteX7" fmla="*/ 3086845 w 3261866"/>
                <a:gd name="connsiteY7" fmla="*/ 23325 h 5044631"/>
                <a:gd name="connsiteX8" fmla="*/ 3261731 w 3261866"/>
                <a:gd name="connsiteY8" fmla="*/ 4644435 h 50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866" h="5044631">
                  <a:moveTo>
                    <a:pt x="3261731" y="4644435"/>
                  </a:moveTo>
                  <a:cubicBezTo>
                    <a:pt x="3262968" y="4668486"/>
                    <a:pt x="3255959" y="4675702"/>
                    <a:pt x="3233763" y="4678794"/>
                  </a:cubicBezTo>
                  <a:cubicBezTo>
                    <a:pt x="2951884" y="4717826"/>
                    <a:pt x="400405" y="5019152"/>
                    <a:pt x="246616" y="5041416"/>
                  </a:cubicBezTo>
                  <a:cubicBezTo>
                    <a:pt x="201881" y="5047876"/>
                    <a:pt x="202293" y="5048563"/>
                    <a:pt x="200506" y="5004584"/>
                  </a:cubicBezTo>
                  <a:cubicBezTo>
                    <a:pt x="178448" y="4479032"/>
                    <a:pt x="15450" y="514243"/>
                    <a:pt x="126" y="161172"/>
                  </a:cubicBezTo>
                  <a:cubicBezTo>
                    <a:pt x="-1111" y="133411"/>
                    <a:pt x="6517" y="127226"/>
                    <a:pt x="32836" y="126195"/>
                  </a:cubicBezTo>
                  <a:cubicBezTo>
                    <a:pt x="367833" y="113139"/>
                    <a:pt x="2803729" y="11437"/>
                    <a:pt x="3060870" y="99"/>
                  </a:cubicBezTo>
                  <a:cubicBezTo>
                    <a:pt x="3080248" y="-726"/>
                    <a:pt x="3086089" y="3328"/>
                    <a:pt x="3086845" y="23325"/>
                  </a:cubicBezTo>
                  <a:cubicBezTo>
                    <a:pt x="3097702" y="304448"/>
                    <a:pt x="3254722" y="4509681"/>
                    <a:pt x="3261731" y="4644435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4DB440A-2442-AD6F-A39F-C9E5ACCD8FBF}"/>
                </a:ext>
              </a:extLst>
            </p:cNvPr>
            <p:cNvSpPr/>
            <p:nvPr/>
          </p:nvSpPr>
          <p:spPr>
            <a:xfrm>
              <a:off x="3298540" y="1717062"/>
              <a:ext cx="2274214" cy="1949573"/>
            </a:xfrm>
            <a:custGeom>
              <a:avLst/>
              <a:gdLst>
                <a:gd name="connsiteX0" fmla="*/ 12960 w 2274214"/>
                <a:gd name="connsiteY0" fmla="*/ 503679 h 1949573"/>
                <a:gd name="connsiteX1" fmla="*/ 236429 w 2274214"/>
                <a:gd name="connsiteY1" fmla="*/ 196787 h 1949573"/>
                <a:gd name="connsiteX2" fmla="*/ 1820572 w 2274214"/>
                <a:gd name="connsiteY2" fmla="*/ 6646 h 1949573"/>
                <a:gd name="connsiteX3" fmla="*/ 2034765 w 2274214"/>
                <a:gd name="connsiteY3" fmla="*/ 176927 h 1949573"/>
                <a:gd name="connsiteX4" fmla="*/ 2267304 w 2274214"/>
                <a:gd name="connsiteY4" fmla="*/ 1389790 h 1949573"/>
                <a:gd name="connsiteX5" fmla="*/ 2081080 w 2274214"/>
                <a:gd name="connsiteY5" fmla="*/ 1626522 h 1949573"/>
                <a:gd name="connsiteX6" fmla="*/ 642687 w 2274214"/>
                <a:gd name="connsiteY6" fmla="*/ 1933689 h 1949573"/>
                <a:gd name="connsiteX7" fmla="*/ 269413 w 2274214"/>
                <a:gd name="connsiteY7" fmla="*/ 1737707 h 1949573"/>
                <a:gd name="connsiteX8" fmla="*/ 12960 w 2274214"/>
                <a:gd name="connsiteY8" fmla="*/ 503679 h 194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214" h="1949573">
                  <a:moveTo>
                    <a:pt x="12960" y="503679"/>
                  </a:moveTo>
                  <a:cubicBezTo>
                    <a:pt x="-52321" y="215684"/>
                    <a:pt x="145654" y="211767"/>
                    <a:pt x="236429" y="196787"/>
                  </a:cubicBezTo>
                  <a:lnTo>
                    <a:pt x="1820572" y="6646"/>
                  </a:lnTo>
                  <a:cubicBezTo>
                    <a:pt x="1937048" y="-21460"/>
                    <a:pt x="2009202" y="40386"/>
                    <a:pt x="2034765" y="176927"/>
                  </a:cubicBezTo>
                  <a:lnTo>
                    <a:pt x="2267304" y="1389790"/>
                  </a:lnTo>
                  <a:cubicBezTo>
                    <a:pt x="2272458" y="1415078"/>
                    <a:pt x="2318430" y="1571136"/>
                    <a:pt x="2081080" y="1626522"/>
                  </a:cubicBezTo>
                  <a:cubicBezTo>
                    <a:pt x="1801812" y="1691666"/>
                    <a:pt x="1166039" y="1833980"/>
                    <a:pt x="642687" y="1933689"/>
                  </a:cubicBezTo>
                  <a:cubicBezTo>
                    <a:pt x="354829" y="1988594"/>
                    <a:pt x="298138" y="1895825"/>
                    <a:pt x="269413" y="1737707"/>
                  </a:cubicBezTo>
                  <a:cubicBezTo>
                    <a:pt x="189908" y="1370137"/>
                    <a:pt x="12960" y="503679"/>
                    <a:pt x="12960" y="503679"/>
                  </a:cubicBezTo>
                  <a:close/>
                </a:path>
              </a:pathLst>
            </a:custGeom>
            <a:solidFill>
              <a:schemeClr val="accent2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DFC87-FA7C-2E3A-69F2-B960BA04D405}"/>
                </a:ext>
              </a:extLst>
            </p:cNvPr>
            <p:cNvSpPr/>
            <p:nvPr/>
          </p:nvSpPr>
          <p:spPr>
            <a:xfrm>
              <a:off x="6973937" y="111"/>
              <a:ext cx="2170622" cy="2457658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2AA5C81-F623-43DD-CCB0-C654AA3FDAFC}"/>
                </a:ext>
              </a:extLst>
            </p:cNvPr>
            <p:cNvSpPr/>
            <p:nvPr/>
          </p:nvSpPr>
          <p:spPr>
            <a:xfrm>
              <a:off x="6257829" y="1450227"/>
              <a:ext cx="2481297" cy="3814175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2055EF-EABD-3BFE-C025-0A0C7000B6AB}"/>
                </a:ext>
              </a:extLst>
            </p:cNvPr>
            <p:cNvSpPr/>
            <p:nvPr/>
          </p:nvSpPr>
          <p:spPr>
            <a:xfrm>
              <a:off x="5682385" y="4624339"/>
              <a:ext cx="2800721" cy="1510340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chemeClr val="accent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FB7103-F7DD-0744-216D-9205713A6D4E}"/>
                </a:ext>
              </a:extLst>
            </p:cNvPr>
            <p:cNvSpPr/>
            <p:nvPr/>
          </p:nvSpPr>
          <p:spPr>
            <a:xfrm>
              <a:off x="8409784" y="5478840"/>
              <a:ext cx="1181533" cy="695008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7A73A02-C88F-862E-0564-1C66C0204B09}"/>
                </a:ext>
              </a:extLst>
            </p:cNvPr>
            <p:cNvSpPr/>
            <p:nvPr/>
          </p:nvSpPr>
          <p:spPr>
            <a:xfrm>
              <a:off x="8923860" y="5401642"/>
              <a:ext cx="996517" cy="938681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4F92FE-4691-8931-F065-E1BA2B92EFAB}"/>
                </a:ext>
              </a:extLst>
            </p:cNvPr>
            <p:cNvSpPr/>
            <p:nvPr/>
          </p:nvSpPr>
          <p:spPr>
            <a:xfrm>
              <a:off x="7940169" y="6079637"/>
              <a:ext cx="845832" cy="51400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CE4863-D8CA-7436-FA8D-5E509970250E}"/>
                </a:ext>
              </a:extLst>
            </p:cNvPr>
            <p:cNvSpPr/>
            <p:nvPr/>
          </p:nvSpPr>
          <p:spPr>
            <a:xfrm>
              <a:off x="8409729" y="5963024"/>
              <a:ext cx="696495" cy="811007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BC6B7-0041-6A1F-DA33-3185CBED7DBC}"/>
                </a:ext>
              </a:extLst>
            </p:cNvPr>
            <p:cNvSpPr/>
            <p:nvPr/>
          </p:nvSpPr>
          <p:spPr>
            <a:xfrm>
              <a:off x="4993127" y="1894194"/>
              <a:ext cx="3690953" cy="1171650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A7AAFFD-C22B-70CA-82D8-77317F98A8B8}"/>
                </a:ext>
              </a:extLst>
            </p:cNvPr>
            <p:cNvSpPr/>
            <p:nvPr/>
          </p:nvSpPr>
          <p:spPr>
            <a:xfrm>
              <a:off x="7146071" y="636221"/>
              <a:ext cx="880602" cy="972241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B37BA6-B256-47FE-389F-927FCB99FED3}"/>
                </a:ext>
              </a:extLst>
            </p:cNvPr>
            <p:cNvSpPr/>
            <p:nvPr/>
          </p:nvSpPr>
          <p:spPr>
            <a:xfrm>
              <a:off x="7096635" y="1042099"/>
              <a:ext cx="666037" cy="694210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EB15DE-1378-0081-EAE7-99BB58707EC1}"/>
                </a:ext>
              </a:extLst>
            </p:cNvPr>
            <p:cNvSpPr/>
            <p:nvPr/>
          </p:nvSpPr>
          <p:spPr>
            <a:xfrm>
              <a:off x="5429303" y="3827148"/>
              <a:ext cx="1180497" cy="1087684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B7932E-FCA3-E062-BA87-0B09249524D5}"/>
                </a:ext>
              </a:extLst>
            </p:cNvPr>
            <p:cNvSpPr/>
            <p:nvPr/>
          </p:nvSpPr>
          <p:spPr>
            <a:xfrm>
              <a:off x="4048670" y="2151346"/>
              <a:ext cx="944710" cy="981482"/>
            </a:xfrm>
            <a:custGeom>
              <a:avLst/>
              <a:gdLst>
                <a:gd name="connsiteX0" fmla="*/ 168 w 944710"/>
                <a:gd name="connsiteY0" fmla="*/ 581614 h 981482"/>
                <a:gd name="connsiteX1" fmla="*/ 8964 w 944710"/>
                <a:gd name="connsiteY1" fmla="*/ 552616 h 981482"/>
                <a:gd name="connsiteX2" fmla="*/ 109910 w 944710"/>
                <a:gd name="connsiteY2" fmla="*/ 378211 h 981482"/>
                <a:gd name="connsiteX3" fmla="*/ 174023 w 944710"/>
                <a:gd name="connsiteY3" fmla="*/ 367903 h 981482"/>
                <a:gd name="connsiteX4" fmla="*/ 371792 w 944710"/>
                <a:gd name="connsiteY4" fmla="*/ 525335 h 981482"/>
                <a:gd name="connsiteX5" fmla="*/ 431714 w 944710"/>
                <a:gd name="connsiteY5" fmla="*/ 516608 h 981482"/>
                <a:gd name="connsiteX6" fmla="*/ 571760 w 944710"/>
                <a:gd name="connsiteY6" fmla="*/ 270325 h 981482"/>
                <a:gd name="connsiteX7" fmla="*/ 708714 w 944710"/>
                <a:gd name="connsiteY7" fmla="*/ 25690 h 981482"/>
                <a:gd name="connsiteX8" fmla="*/ 767948 w 944710"/>
                <a:gd name="connsiteY8" fmla="*/ 14489 h 981482"/>
                <a:gd name="connsiteX9" fmla="*/ 923180 w 944710"/>
                <a:gd name="connsiteY9" fmla="*/ 142922 h 981482"/>
                <a:gd name="connsiteX10" fmla="*/ 934519 w 944710"/>
                <a:gd name="connsiteY10" fmla="*/ 215007 h 981482"/>
                <a:gd name="connsiteX11" fmla="*/ 525169 w 944710"/>
                <a:gd name="connsiteY11" fmla="*/ 952345 h 981482"/>
                <a:gd name="connsiteX12" fmla="*/ 460025 w 944710"/>
                <a:gd name="connsiteY12" fmla="*/ 966295 h 981482"/>
                <a:gd name="connsiteX13" fmla="*/ 143925 w 944710"/>
                <a:gd name="connsiteY13" fmla="*/ 716095 h 981482"/>
                <a:gd name="connsiteX14" fmla="*/ 25937 w 944710"/>
                <a:gd name="connsiteY14" fmla="*/ 623051 h 981482"/>
                <a:gd name="connsiteX15" fmla="*/ 168 w 944710"/>
                <a:gd name="connsiteY15" fmla="*/ 581614 h 9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710" h="981482">
                  <a:moveTo>
                    <a:pt x="168" y="581614"/>
                  </a:moveTo>
                  <a:cubicBezTo>
                    <a:pt x="-863" y="570757"/>
                    <a:pt x="3741" y="561549"/>
                    <a:pt x="8964" y="552616"/>
                  </a:cubicBezTo>
                  <a:cubicBezTo>
                    <a:pt x="42567" y="494481"/>
                    <a:pt x="76101" y="436277"/>
                    <a:pt x="109910" y="378211"/>
                  </a:cubicBezTo>
                  <a:cubicBezTo>
                    <a:pt x="129563" y="344539"/>
                    <a:pt x="142482" y="342753"/>
                    <a:pt x="174023" y="367903"/>
                  </a:cubicBezTo>
                  <a:cubicBezTo>
                    <a:pt x="239923" y="420403"/>
                    <a:pt x="306167" y="472491"/>
                    <a:pt x="371792" y="525335"/>
                  </a:cubicBezTo>
                  <a:cubicBezTo>
                    <a:pt x="399004" y="547256"/>
                    <a:pt x="414534" y="546362"/>
                    <a:pt x="431714" y="516608"/>
                  </a:cubicBezTo>
                  <a:cubicBezTo>
                    <a:pt x="478922" y="434834"/>
                    <a:pt x="525444" y="352579"/>
                    <a:pt x="571760" y="270325"/>
                  </a:cubicBezTo>
                  <a:cubicBezTo>
                    <a:pt x="617594" y="188894"/>
                    <a:pt x="662673" y="106983"/>
                    <a:pt x="708714" y="25690"/>
                  </a:cubicBezTo>
                  <a:cubicBezTo>
                    <a:pt x="726030" y="-4820"/>
                    <a:pt x="740530" y="-7638"/>
                    <a:pt x="767948" y="14489"/>
                  </a:cubicBezTo>
                  <a:cubicBezTo>
                    <a:pt x="820173" y="56751"/>
                    <a:pt x="871505" y="99974"/>
                    <a:pt x="923180" y="142922"/>
                  </a:cubicBezTo>
                  <a:cubicBezTo>
                    <a:pt x="948057" y="163606"/>
                    <a:pt x="950736" y="185871"/>
                    <a:pt x="934519" y="215007"/>
                  </a:cubicBezTo>
                  <a:cubicBezTo>
                    <a:pt x="797496" y="460466"/>
                    <a:pt x="661505" y="706543"/>
                    <a:pt x="525169" y="952345"/>
                  </a:cubicBezTo>
                  <a:cubicBezTo>
                    <a:pt x="506615" y="985742"/>
                    <a:pt x="490948" y="990483"/>
                    <a:pt x="460025" y="966295"/>
                  </a:cubicBezTo>
                  <a:cubicBezTo>
                    <a:pt x="354131" y="883628"/>
                    <a:pt x="249200" y="799586"/>
                    <a:pt x="143925" y="716095"/>
                  </a:cubicBezTo>
                  <a:cubicBezTo>
                    <a:pt x="104687" y="684966"/>
                    <a:pt x="65381" y="653905"/>
                    <a:pt x="25937" y="623051"/>
                  </a:cubicBezTo>
                  <a:cubicBezTo>
                    <a:pt x="12125" y="612263"/>
                    <a:pt x="-1687" y="601817"/>
                    <a:pt x="168" y="581614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03F70DA5-4F81-72FF-E30B-A0A71DE5E886}"/>
              </a:ext>
            </a:extLst>
          </p:cNvPr>
          <p:cNvSpPr/>
          <p:nvPr/>
        </p:nvSpPr>
        <p:spPr>
          <a:xfrm rot="9900000">
            <a:off x="6877319" y="6118074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1FBEB5F7-CB6C-DB8E-C870-B7F2CBD0B214}"/>
              </a:ext>
            </a:extLst>
          </p:cNvPr>
          <p:cNvSpPr>
            <a:spLocks noChangeAspect="1"/>
          </p:cNvSpPr>
          <p:nvPr/>
        </p:nvSpPr>
        <p:spPr>
          <a:xfrm>
            <a:off x="11354212" y="6149880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F9D93A-9B57-275F-FD38-3BCB3D23F77A}"/>
              </a:ext>
            </a:extLst>
          </p:cNvPr>
          <p:cNvSpPr txBox="1"/>
          <p:nvPr/>
        </p:nvSpPr>
        <p:spPr>
          <a:xfrm>
            <a:off x="165585" y="362076"/>
            <a:ext cx="4209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RED-WAN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GREEN-LAN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Orange-DMZ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BLUE-GUEST</a:t>
            </a:r>
            <a:endParaRPr lang="ko-KR" alt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6" name="Immagine 35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0F4EDBDE-2BA3-18B1-22FF-EAD26FFA1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26" y="3114948"/>
            <a:ext cx="1068831" cy="106883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427F408-A225-CA91-EC8F-95093BFE2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76" y="2010079"/>
            <a:ext cx="4891291" cy="3307334"/>
          </a:xfrm>
          <a:prstGeom prst="rect">
            <a:avLst/>
          </a:prstGeom>
        </p:spPr>
      </p:pic>
      <p:pic>
        <p:nvPicPr>
          <p:cNvPr id="24" name="Immagine 23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77AE455C-60A0-0A82-9001-5E863B79B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03" y="177693"/>
            <a:ext cx="2146835" cy="21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C1FD3-2C90-A2D3-BFAF-08FD6DA0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B7A33-5437-C691-1145-32F7DDE46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IPFIRE VPN 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03292D2C-17A9-CE9C-2FA9-E8A02A691798}"/>
              </a:ext>
            </a:extLst>
          </p:cNvPr>
          <p:cNvGrpSpPr/>
          <p:nvPr/>
        </p:nvGrpSpPr>
        <p:grpSpPr>
          <a:xfrm>
            <a:off x="5531138" y="2210598"/>
            <a:ext cx="6660862" cy="3855882"/>
            <a:chOff x="172557" y="0"/>
            <a:chExt cx="1184688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682910-36AF-BBA7-0398-69515136393B}"/>
                </a:ext>
              </a:extLst>
            </p:cNvPr>
            <p:cNvSpPr/>
            <p:nvPr/>
          </p:nvSpPr>
          <p:spPr>
            <a:xfrm>
              <a:off x="172457" y="139450"/>
              <a:ext cx="11845539" cy="6720697"/>
            </a:xfrm>
            <a:custGeom>
              <a:avLst/>
              <a:gdLst>
                <a:gd name="connsiteX0" fmla="*/ 11845474 w 11845539"/>
                <a:gd name="connsiteY0" fmla="*/ 4808480 h 6720697"/>
                <a:gd name="connsiteX1" fmla="*/ 11412966 w 11845539"/>
                <a:gd name="connsiteY1" fmla="*/ 3555624 h 6720697"/>
                <a:gd name="connsiteX2" fmla="*/ 11052612 w 11845539"/>
                <a:gd name="connsiteY2" fmla="*/ 3227842 h 6720697"/>
                <a:gd name="connsiteX3" fmla="*/ 10983482 w 11845539"/>
                <a:gd name="connsiteY3" fmla="*/ 2860891 h 6720697"/>
                <a:gd name="connsiteX4" fmla="*/ 11253267 w 11845539"/>
                <a:gd name="connsiteY4" fmla="*/ 2254322 h 6720697"/>
                <a:gd name="connsiteX5" fmla="*/ 11399978 w 11845539"/>
                <a:gd name="connsiteY5" fmla="*/ 1813018 h 6720697"/>
                <a:gd name="connsiteX6" fmla="*/ 11199805 w 11845539"/>
                <a:gd name="connsiteY6" fmla="*/ 976590 h 6720697"/>
                <a:gd name="connsiteX7" fmla="*/ 10262087 w 11845539"/>
                <a:gd name="connsiteY7" fmla="*/ 359370 h 6720697"/>
                <a:gd name="connsiteX8" fmla="*/ 8739652 w 11845539"/>
                <a:gd name="connsiteY8" fmla="*/ 2314 h 6720697"/>
                <a:gd name="connsiteX9" fmla="*/ 8738209 w 11845539"/>
                <a:gd name="connsiteY9" fmla="*/ 2314 h 6720697"/>
                <a:gd name="connsiteX10" fmla="*/ 7897039 w 11845539"/>
                <a:gd name="connsiteY10" fmla="*/ 27258 h 6720697"/>
                <a:gd name="connsiteX11" fmla="*/ 6377834 w 11845539"/>
                <a:gd name="connsiteY11" fmla="*/ 382390 h 6720697"/>
                <a:gd name="connsiteX12" fmla="*/ 5338208 w 11845539"/>
                <a:gd name="connsiteY12" fmla="*/ 777515 h 6720697"/>
                <a:gd name="connsiteX13" fmla="*/ 2418679 w 11845539"/>
                <a:gd name="connsiteY13" fmla="*/ 994388 h 6720697"/>
                <a:gd name="connsiteX14" fmla="*/ 1879522 w 11845539"/>
                <a:gd name="connsiteY14" fmla="*/ 962846 h 6720697"/>
                <a:gd name="connsiteX15" fmla="*/ 1336998 w 11845539"/>
                <a:gd name="connsiteY15" fmla="*/ 929793 h 6720697"/>
                <a:gd name="connsiteX16" fmla="*/ 229753 w 11845539"/>
                <a:gd name="connsiteY16" fmla="*/ 1615937 h 6720697"/>
                <a:gd name="connsiteX17" fmla="*/ 202541 w 11845539"/>
                <a:gd name="connsiteY17" fmla="*/ 3924705 h 6720697"/>
                <a:gd name="connsiteX18" fmla="*/ 495690 w 11845539"/>
                <a:gd name="connsiteY18" fmla="*/ 4626242 h 6720697"/>
                <a:gd name="connsiteX19" fmla="*/ 1447770 w 11845539"/>
                <a:gd name="connsiteY19" fmla="*/ 5741113 h 6720697"/>
                <a:gd name="connsiteX20" fmla="*/ 3634978 w 11845539"/>
                <a:gd name="connsiteY20" fmla="*/ 6356066 h 6720697"/>
                <a:gd name="connsiteX21" fmla="*/ 3641780 w 11845539"/>
                <a:gd name="connsiteY21" fmla="*/ 6355310 h 6720697"/>
                <a:gd name="connsiteX22" fmla="*/ 6362098 w 11845539"/>
                <a:gd name="connsiteY22" fmla="*/ 6419286 h 6720697"/>
                <a:gd name="connsiteX23" fmla="*/ 7762147 w 11845539"/>
                <a:gd name="connsiteY23" fmla="*/ 6644267 h 6720697"/>
                <a:gd name="connsiteX24" fmla="*/ 10242571 w 11845539"/>
                <a:gd name="connsiteY24" fmla="*/ 6623445 h 6720697"/>
                <a:gd name="connsiteX25" fmla="*/ 10965685 w 11845539"/>
                <a:gd name="connsiteY25" fmla="*/ 6400182 h 6720697"/>
                <a:gd name="connsiteX26" fmla="*/ 11845474 w 11845539"/>
                <a:gd name="connsiteY26" fmla="*/ 4808480 h 6720697"/>
                <a:gd name="connsiteX27" fmla="*/ 8836131 w 11845539"/>
                <a:gd name="connsiteY27" fmla="*/ 6627774 h 6720697"/>
                <a:gd name="connsiteX28" fmla="*/ 8817647 w 11845539"/>
                <a:gd name="connsiteY28" fmla="*/ 6621452 h 6720697"/>
                <a:gd name="connsiteX29" fmla="*/ 8900039 w 11845539"/>
                <a:gd name="connsiteY29" fmla="*/ 6630798 h 6720697"/>
                <a:gd name="connsiteX30" fmla="*/ 8836131 w 11845539"/>
                <a:gd name="connsiteY30" fmla="*/ 6627774 h 67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45539" h="6720697">
                  <a:moveTo>
                    <a:pt x="11845474" y="4808480"/>
                  </a:moveTo>
                  <a:cubicBezTo>
                    <a:pt x="11849048" y="4357969"/>
                    <a:pt x="11706046" y="3904846"/>
                    <a:pt x="11412966" y="3555624"/>
                  </a:cubicBezTo>
                  <a:cubicBezTo>
                    <a:pt x="11305286" y="3427260"/>
                    <a:pt x="11179258" y="3334766"/>
                    <a:pt x="11052612" y="3227842"/>
                  </a:cubicBezTo>
                  <a:cubicBezTo>
                    <a:pt x="10945276" y="3137203"/>
                    <a:pt x="10945482" y="2986712"/>
                    <a:pt x="10983482" y="2860891"/>
                  </a:cubicBezTo>
                  <a:cubicBezTo>
                    <a:pt x="11047802" y="2648073"/>
                    <a:pt x="11166614" y="2457657"/>
                    <a:pt x="11253267" y="2254322"/>
                  </a:cubicBezTo>
                  <a:cubicBezTo>
                    <a:pt x="11312914" y="2114344"/>
                    <a:pt x="11374897" y="1963647"/>
                    <a:pt x="11399978" y="1813018"/>
                  </a:cubicBezTo>
                  <a:cubicBezTo>
                    <a:pt x="11451380" y="1517533"/>
                    <a:pt x="11401216" y="1209611"/>
                    <a:pt x="11199805" y="976590"/>
                  </a:cubicBezTo>
                  <a:cubicBezTo>
                    <a:pt x="10946375" y="683372"/>
                    <a:pt x="10608079" y="515633"/>
                    <a:pt x="10262087" y="359370"/>
                  </a:cubicBezTo>
                  <a:cubicBezTo>
                    <a:pt x="9794190" y="148064"/>
                    <a:pt x="9254689" y="10629"/>
                    <a:pt x="8739652" y="2314"/>
                  </a:cubicBezTo>
                  <a:cubicBezTo>
                    <a:pt x="8739171" y="2314"/>
                    <a:pt x="8738690" y="2314"/>
                    <a:pt x="8738209" y="2314"/>
                  </a:cubicBezTo>
                  <a:cubicBezTo>
                    <a:pt x="8457636" y="-2015"/>
                    <a:pt x="8177337" y="-3390"/>
                    <a:pt x="7897039" y="27258"/>
                  </a:cubicBezTo>
                  <a:cubicBezTo>
                    <a:pt x="7661819" y="52959"/>
                    <a:pt x="7303321" y="54814"/>
                    <a:pt x="6377834" y="382390"/>
                  </a:cubicBezTo>
                  <a:cubicBezTo>
                    <a:pt x="6028337" y="506150"/>
                    <a:pt x="5686743" y="652518"/>
                    <a:pt x="5338208" y="777515"/>
                  </a:cubicBezTo>
                  <a:cubicBezTo>
                    <a:pt x="4407155" y="1111413"/>
                    <a:pt x="3390275" y="1044414"/>
                    <a:pt x="2418679" y="994388"/>
                  </a:cubicBezTo>
                  <a:cubicBezTo>
                    <a:pt x="2238914" y="985111"/>
                    <a:pt x="2059149" y="974460"/>
                    <a:pt x="1879522" y="962846"/>
                  </a:cubicBezTo>
                  <a:cubicBezTo>
                    <a:pt x="1698795" y="951164"/>
                    <a:pt x="1518274" y="929656"/>
                    <a:pt x="1336998" y="929793"/>
                  </a:cubicBezTo>
                  <a:cubicBezTo>
                    <a:pt x="868276" y="930205"/>
                    <a:pt x="455903" y="1217101"/>
                    <a:pt x="229753" y="1615937"/>
                  </a:cubicBezTo>
                  <a:cubicBezTo>
                    <a:pt x="-144825" y="2276517"/>
                    <a:pt x="7384" y="3230384"/>
                    <a:pt x="202541" y="3924705"/>
                  </a:cubicBezTo>
                  <a:cubicBezTo>
                    <a:pt x="271121" y="4168583"/>
                    <a:pt x="370762" y="4405865"/>
                    <a:pt x="495690" y="4626242"/>
                  </a:cubicBezTo>
                  <a:cubicBezTo>
                    <a:pt x="739224" y="5056207"/>
                    <a:pt x="1054088" y="5440199"/>
                    <a:pt x="1447770" y="5741113"/>
                  </a:cubicBezTo>
                  <a:cubicBezTo>
                    <a:pt x="2086017" y="6229076"/>
                    <a:pt x="2843971" y="6404099"/>
                    <a:pt x="3634978" y="6356066"/>
                  </a:cubicBezTo>
                  <a:cubicBezTo>
                    <a:pt x="3637245" y="6355928"/>
                    <a:pt x="3639513" y="6355653"/>
                    <a:pt x="3641780" y="6355310"/>
                  </a:cubicBezTo>
                  <a:cubicBezTo>
                    <a:pt x="4538680" y="6224747"/>
                    <a:pt x="5467809" y="6298549"/>
                    <a:pt x="6362098" y="6419286"/>
                  </a:cubicBezTo>
                  <a:cubicBezTo>
                    <a:pt x="6829170" y="6482368"/>
                    <a:pt x="7291433" y="6590529"/>
                    <a:pt x="7762147" y="6644267"/>
                  </a:cubicBezTo>
                  <a:cubicBezTo>
                    <a:pt x="8589092" y="6738615"/>
                    <a:pt x="9419336" y="6760674"/>
                    <a:pt x="10242571" y="6623445"/>
                  </a:cubicBezTo>
                  <a:cubicBezTo>
                    <a:pt x="10490916" y="6581253"/>
                    <a:pt x="10744277" y="6525179"/>
                    <a:pt x="10965685" y="6400182"/>
                  </a:cubicBezTo>
                  <a:cubicBezTo>
                    <a:pt x="11544011" y="6073705"/>
                    <a:pt x="11840458" y="5443704"/>
                    <a:pt x="11845474" y="4808480"/>
                  </a:cubicBezTo>
                  <a:close/>
                  <a:moveTo>
                    <a:pt x="8836131" y="6627774"/>
                  </a:moveTo>
                  <a:cubicBezTo>
                    <a:pt x="8829878" y="6625850"/>
                    <a:pt x="8823762" y="6623720"/>
                    <a:pt x="8817647" y="6621452"/>
                  </a:cubicBezTo>
                  <a:lnTo>
                    <a:pt x="8900039" y="6630798"/>
                  </a:lnTo>
                  <a:cubicBezTo>
                    <a:pt x="8883821" y="6636501"/>
                    <a:pt x="8862382" y="6635814"/>
                    <a:pt x="8836131" y="662777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CF28F02-65AA-07C7-5BA5-17532A580222}"/>
                </a:ext>
              </a:extLst>
            </p:cNvPr>
            <p:cNvSpPr/>
            <p:nvPr/>
          </p:nvSpPr>
          <p:spPr>
            <a:xfrm>
              <a:off x="1802672" y="30693"/>
              <a:ext cx="3530701" cy="5882364"/>
            </a:xfrm>
            <a:custGeom>
              <a:avLst/>
              <a:gdLst>
                <a:gd name="connsiteX0" fmla="*/ 3448241 w 3530701"/>
                <a:gd name="connsiteY0" fmla="*/ 5499411 h 5882364"/>
                <a:gd name="connsiteX1" fmla="*/ 446663 w 3530701"/>
                <a:gd name="connsiteY1" fmla="*/ 5877357 h 5882364"/>
                <a:gd name="connsiteX2" fmla="*/ 226768 w 3530701"/>
                <a:gd name="connsiteY2" fmla="*/ 5746794 h 5882364"/>
                <a:gd name="connsiteX3" fmla="*/ 0 w 3530701"/>
                <a:gd name="connsiteY3" fmla="*/ 287331 h 5882364"/>
                <a:gd name="connsiteX4" fmla="*/ 219896 w 3530701"/>
                <a:gd name="connsiteY4" fmla="*/ 101794 h 5882364"/>
                <a:gd name="connsiteX5" fmla="*/ 3164782 w 3530701"/>
                <a:gd name="connsiteY5" fmla="*/ 24 h 5882364"/>
                <a:gd name="connsiteX6" fmla="*/ 3331422 w 3530701"/>
                <a:gd name="connsiteY6" fmla="*/ 129350 h 5882364"/>
                <a:gd name="connsiteX7" fmla="*/ 3530702 w 3530701"/>
                <a:gd name="connsiteY7" fmla="*/ 5417019 h 5882364"/>
                <a:gd name="connsiteX8" fmla="*/ 3448241 w 3530701"/>
                <a:gd name="connsiteY8" fmla="*/ 5499411 h 588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701" h="5882364">
                  <a:moveTo>
                    <a:pt x="3448241" y="5499411"/>
                  </a:moveTo>
                  <a:lnTo>
                    <a:pt x="446663" y="5877357"/>
                  </a:lnTo>
                  <a:cubicBezTo>
                    <a:pt x="291706" y="5904020"/>
                    <a:pt x="224706" y="5818948"/>
                    <a:pt x="226768" y="5746794"/>
                  </a:cubicBezTo>
                  <a:lnTo>
                    <a:pt x="0" y="287331"/>
                  </a:lnTo>
                  <a:cubicBezTo>
                    <a:pt x="6734" y="225485"/>
                    <a:pt x="0" y="108666"/>
                    <a:pt x="219896" y="101794"/>
                  </a:cubicBezTo>
                  <a:lnTo>
                    <a:pt x="3164782" y="24"/>
                  </a:lnTo>
                  <a:cubicBezTo>
                    <a:pt x="3270606" y="-1282"/>
                    <a:pt x="3328192" y="51836"/>
                    <a:pt x="3331422" y="129350"/>
                  </a:cubicBezTo>
                  <a:lnTo>
                    <a:pt x="3530702" y="5417019"/>
                  </a:lnTo>
                  <a:cubicBezTo>
                    <a:pt x="3530702" y="5462304"/>
                    <a:pt x="3493595" y="5499411"/>
                    <a:pt x="3448241" y="549941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B01A380-7337-6B81-652D-202AAAA59B83}"/>
                </a:ext>
              </a:extLst>
            </p:cNvPr>
            <p:cNvSpPr/>
            <p:nvPr/>
          </p:nvSpPr>
          <p:spPr>
            <a:xfrm>
              <a:off x="5127296" y="4543591"/>
              <a:ext cx="3355603" cy="1803622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42CD21-8198-84BF-78DD-474A0857D84B}"/>
                </a:ext>
              </a:extLst>
            </p:cNvPr>
            <p:cNvSpPr/>
            <p:nvPr/>
          </p:nvSpPr>
          <p:spPr>
            <a:xfrm>
              <a:off x="1993236" y="381283"/>
              <a:ext cx="3261866" cy="5044631"/>
            </a:xfrm>
            <a:custGeom>
              <a:avLst/>
              <a:gdLst>
                <a:gd name="connsiteX0" fmla="*/ 3261731 w 3261866"/>
                <a:gd name="connsiteY0" fmla="*/ 4644435 h 5044631"/>
                <a:gd name="connsiteX1" fmla="*/ 3233763 w 3261866"/>
                <a:gd name="connsiteY1" fmla="*/ 4678794 h 5044631"/>
                <a:gd name="connsiteX2" fmla="*/ 246616 w 3261866"/>
                <a:gd name="connsiteY2" fmla="*/ 5041416 h 5044631"/>
                <a:gd name="connsiteX3" fmla="*/ 200506 w 3261866"/>
                <a:gd name="connsiteY3" fmla="*/ 5004584 h 5044631"/>
                <a:gd name="connsiteX4" fmla="*/ 126 w 3261866"/>
                <a:gd name="connsiteY4" fmla="*/ 161172 h 5044631"/>
                <a:gd name="connsiteX5" fmla="*/ 32836 w 3261866"/>
                <a:gd name="connsiteY5" fmla="*/ 126195 h 5044631"/>
                <a:gd name="connsiteX6" fmla="*/ 3060870 w 3261866"/>
                <a:gd name="connsiteY6" fmla="*/ 99 h 5044631"/>
                <a:gd name="connsiteX7" fmla="*/ 3086845 w 3261866"/>
                <a:gd name="connsiteY7" fmla="*/ 23325 h 5044631"/>
                <a:gd name="connsiteX8" fmla="*/ 3261731 w 3261866"/>
                <a:gd name="connsiteY8" fmla="*/ 4644435 h 504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866" h="5044631">
                  <a:moveTo>
                    <a:pt x="3261731" y="4644435"/>
                  </a:moveTo>
                  <a:cubicBezTo>
                    <a:pt x="3262968" y="4668486"/>
                    <a:pt x="3255959" y="4675702"/>
                    <a:pt x="3233763" y="4678794"/>
                  </a:cubicBezTo>
                  <a:cubicBezTo>
                    <a:pt x="2951884" y="4717826"/>
                    <a:pt x="400405" y="5019152"/>
                    <a:pt x="246616" y="5041416"/>
                  </a:cubicBezTo>
                  <a:cubicBezTo>
                    <a:pt x="201881" y="5047876"/>
                    <a:pt x="202293" y="5048563"/>
                    <a:pt x="200506" y="5004584"/>
                  </a:cubicBezTo>
                  <a:cubicBezTo>
                    <a:pt x="178448" y="4479032"/>
                    <a:pt x="15450" y="514243"/>
                    <a:pt x="126" y="161172"/>
                  </a:cubicBezTo>
                  <a:cubicBezTo>
                    <a:pt x="-1111" y="133411"/>
                    <a:pt x="6517" y="127226"/>
                    <a:pt x="32836" y="126195"/>
                  </a:cubicBezTo>
                  <a:cubicBezTo>
                    <a:pt x="367833" y="113139"/>
                    <a:pt x="2803729" y="11437"/>
                    <a:pt x="3060870" y="99"/>
                  </a:cubicBezTo>
                  <a:cubicBezTo>
                    <a:pt x="3080248" y="-726"/>
                    <a:pt x="3086089" y="3328"/>
                    <a:pt x="3086845" y="23325"/>
                  </a:cubicBezTo>
                  <a:cubicBezTo>
                    <a:pt x="3097702" y="304448"/>
                    <a:pt x="3254722" y="4509681"/>
                    <a:pt x="3261731" y="4644435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BF8885-0EDE-5E43-4CDB-744E3415136B}"/>
                </a:ext>
              </a:extLst>
            </p:cNvPr>
            <p:cNvSpPr/>
            <p:nvPr/>
          </p:nvSpPr>
          <p:spPr>
            <a:xfrm>
              <a:off x="3298540" y="1717062"/>
              <a:ext cx="2274214" cy="1949573"/>
            </a:xfrm>
            <a:custGeom>
              <a:avLst/>
              <a:gdLst>
                <a:gd name="connsiteX0" fmla="*/ 12960 w 2274214"/>
                <a:gd name="connsiteY0" fmla="*/ 503679 h 1949573"/>
                <a:gd name="connsiteX1" fmla="*/ 236429 w 2274214"/>
                <a:gd name="connsiteY1" fmla="*/ 196787 h 1949573"/>
                <a:gd name="connsiteX2" fmla="*/ 1820572 w 2274214"/>
                <a:gd name="connsiteY2" fmla="*/ 6646 h 1949573"/>
                <a:gd name="connsiteX3" fmla="*/ 2034765 w 2274214"/>
                <a:gd name="connsiteY3" fmla="*/ 176927 h 1949573"/>
                <a:gd name="connsiteX4" fmla="*/ 2267304 w 2274214"/>
                <a:gd name="connsiteY4" fmla="*/ 1389790 h 1949573"/>
                <a:gd name="connsiteX5" fmla="*/ 2081080 w 2274214"/>
                <a:gd name="connsiteY5" fmla="*/ 1626522 h 1949573"/>
                <a:gd name="connsiteX6" fmla="*/ 642687 w 2274214"/>
                <a:gd name="connsiteY6" fmla="*/ 1933689 h 1949573"/>
                <a:gd name="connsiteX7" fmla="*/ 269413 w 2274214"/>
                <a:gd name="connsiteY7" fmla="*/ 1737707 h 1949573"/>
                <a:gd name="connsiteX8" fmla="*/ 12960 w 2274214"/>
                <a:gd name="connsiteY8" fmla="*/ 503679 h 194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4214" h="1949573">
                  <a:moveTo>
                    <a:pt x="12960" y="503679"/>
                  </a:moveTo>
                  <a:cubicBezTo>
                    <a:pt x="-52321" y="215684"/>
                    <a:pt x="145654" y="211767"/>
                    <a:pt x="236429" y="196787"/>
                  </a:cubicBezTo>
                  <a:lnTo>
                    <a:pt x="1820572" y="6646"/>
                  </a:lnTo>
                  <a:cubicBezTo>
                    <a:pt x="1937048" y="-21460"/>
                    <a:pt x="2009202" y="40386"/>
                    <a:pt x="2034765" y="176927"/>
                  </a:cubicBezTo>
                  <a:lnTo>
                    <a:pt x="2267304" y="1389790"/>
                  </a:lnTo>
                  <a:cubicBezTo>
                    <a:pt x="2272458" y="1415078"/>
                    <a:pt x="2318430" y="1571136"/>
                    <a:pt x="2081080" y="1626522"/>
                  </a:cubicBezTo>
                  <a:cubicBezTo>
                    <a:pt x="1801812" y="1691666"/>
                    <a:pt x="1166039" y="1833980"/>
                    <a:pt x="642687" y="1933689"/>
                  </a:cubicBezTo>
                  <a:cubicBezTo>
                    <a:pt x="354829" y="1988594"/>
                    <a:pt x="298138" y="1895825"/>
                    <a:pt x="269413" y="1737707"/>
                  </a:cubicBezTo>
                  <a:cubicBezTo>
                    <a:pt x="189908" y="1370137"/>
                    <a:pt x="12960" y="503679"/>
                    <a:pt x="12960" y="503679"/>
                  </a:cubicBezTo>
                  <a:close/>
                </a:path>
              </a:pathLst>
            </a:custGeom>
            <a:solidFill>
              <a:schemeClr val="accent2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986B4E-5A80-509C-3524-12EBBEDFD82B}"/>
                </a:ext>
              </a:extLst>
            </p:cNvPr>
            <p:cNvSpPr/>
            <p:nvPr/>
          </p:nvSpPr>
          <p:spPr>
            <a:xfrm>
              <a:off x="6973937" y="111"/>
              <a:ext cx="2170622" cy="2457658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AFE5F4F-F7AE-7A9E-38BA-B6263C4AD9EC}"/>
                </a:ext>
              </a:extLst>
            </p:cNvPr>
            <p:cNvSpPr/>
            <p:nvPr/>
          </p:nvSpPr>
          <p:spPr>
            <a:xfrm>
              <a:off x="6257829" y="1450227"/>
              <a:ext cx="2481297" cy="3814175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916A986-717A-69DE-CDAF-EA9B0CBC36F2}"/>
                </a:ext>
              </a:extLst>
            </p:cNvPr>
            <p:cNvSpPr/>
            <p:nvPr/>
          </p:nvSpPr>
          <p:spPr>
            <a:xfrm>
              <a:off x="5682385" y="4624339"/>
              <a:ext cx="2800721" cy="1510340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chemeClr val="accent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F01C45-7B9C-1CCF-5FE1-FDF6FC27D71D}"/>
                </a:ext>
              </a:extLst>
            </p:cNvPr>
            <p:cNvSpPr/>
            <p:nvPr/>
          </p:nvSpPr>
          <p:spPr>
            <a:xfrm>
              <a:off x="8409784" y="5478840"/>
              <a:ext cx="1181533" cy="695008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B51996-A5C6-9A31-7FA0-C9BCCBBE5F6C}"/>
                </a:ext>
              </a:extLst>
            </p:cNvPr>
            <p:cNvSpPr/>
            <p:nvPr/>
          </p:nvSpPr>
          <p:spPr>
            <a:xfrm>
              <a:off x="8923860" y="5401642"/>
              <a:ext cx="996517" cy="938681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BF9DFB-6BAD-4157-C70C-F1CDF0D123BC}"/>
                </a:ext>
              </a:extLst>
            </p:cNvPr>
            <p:cNvSpPr/>
            <p:nvPr/>
          </p:nvSpPr>
          <p:spPr>
            <a:xfrm>
              <a:off x="7940169" y="6079637"/>
              <a:ext cx="845832" cy="51400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03BF4D2-6AB8-AA24-FF64-757DAC34D48E}"/>
                </a:ext>
              </a:extLst>
            </p:cNvPr>
            <p:cNvSpPr/>
            <p:nvPr/>
          </p:nvSpPr>
          <p:spPr>
            <a:xfrm>
              <a:off x="8409729" y="5963024"/>
              <a:ext cx="696495" cy="811007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FC4863D-062F-6B2A-C726-108EA61BA4CC}"/>
                </a:ext>
              </a:extLst>
            </p:cNvPr>
            <p:cNvSpPr/>
            <p:nvPr/>
          </p:nvSpPr>
          <p:spPr>
            <a:xfrm>
              <a:off x="4993127" y="1894194"/>
              <a:ext cx="3690953" cy="1171650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C3543F0-AAE8-7C6B-5177-52B6E5D2ADE3}"/>
                </a:ext>
              </a:extLst>
            </p:cNvPr>
            <p:cNvSpPr/>
            <p:nvPr/>
          </p:nvSpPr>
          <p:spPr>
            <a:xfrm>
              <a:off x="7146071" y="636221"/>
              <a:ext cx="880602" cy="972241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C16DD6-9757-76B7-41D9-F6F0185F7832}"/>
                </a:ext>
              </a:extLst>
            </p:cNvPr>
            <p:cNvSpPr/>
            <p:nvPr/>
          </p:nvSpPr>
          <p:spPr>
            <a:xfrm>
              <a:off x="7096635" y="1042099"/>
              <a:ext cx="666037" cy="694210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chemeClr val="accent4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7963CE-30D7-DFEA-5F94-F941A4380658}"/>
                </a:ext>
              </a:extLst>
            </p:cNvPr>
            <p:cNvSpPr/>
            <p:nvPr/>
          </p:nvSpPr>
          <p:spPr>
            <a:xfrm>
              <a:off x="5429303" y="3827148"/>
              <a:ext cx="1180497" cy="1087684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CE137C-30D1-5B03-F4EB-A1B7D2AA40E9}"/>
                </a:ext>
              </a:extLst>
            </p:cNvPr>
            <p:cNvSpPr/>
            <p:nvPr/>
          </p:nvSpPr>
          <p:spPr>
            <a:xfrm>
              <a:off x="4048670" y="2151346"/>
              <a:ext cx="944710" cy="981482"/>
            </a:xfrm>
            <a:custGeom>
              <a:avLst/>
              <a:gdLst>
                <a:gd name="connsiteX0" fmla="*/ 168 w 944710"/>
                <a:gd name="connsiteY0" fmla="*/ 581614 h 981482"/>
                <a:gd name="connsiteX1" fmla="*/ 8964 w 944710"/>
                <a:gd name="connsiteY1" fmla="*/ 552616 h 981482"/>
                <a:gd name="connsiteX2" fmla="*/ 109910 w 944710"/>
                <a:gd name="connsiteY2" fmla="*/ 378211 h 981482"/>
                <a:gd name="connsiteX3" fmla="*/ 174023 w 944710"/>
                <a:gd name="connsiteY3" fmla="*/ 367903 h 981482"/>
                <a:gd name="connsiteX4" fmla="*/ 371792 w 944710"/>
                <a:gd name="connsiteY4" fmla="*/ 525335 h 981482"/>
                <a:gd name="connsiteX5" fmla="*/ 431714 w 944710"/>
                <a:gd name="connsiteY5" fmla="*/ 516608 h 981482"/>
                <a:gd name="connsiteX6" fmla="*/ 571760 w 944710"/>
                <a:gd name="connsiteY6" fmla="*/ 270325 h 981482"/>
                <a:gd name="connsiteX7" fmla="*/ 708714 w 944710"/>
                <a:gd name="connsiteY7" fmla="*/ 25690 h 981482"/>
                <a:gd name="connsiteX8" fmla="*/ 767948 w 944710"/>
                <a:gd name="connsiteY8" fmla="*/ 14489 h 981482"/>
                <a:gd name="connsiteX9" fmla="*/ 923180 w 944710"/>
                <a:gd name="connsiteY9" fmla="*/ 142922 h 981482"/>
                <a:gd name="connsiteX10" fmla="*/ 934519 w 944710"/>
                <a:gd name="connsiteY10" fmla="*/ 215007 h 981482"/>
                <a:gd name="connsiteX11" fmla="*/ 525169 w 944710"/>
                <a:gd name="connsiteY11" fmla="*/ 952345 h 981482"/>
                <a:gd name="connsiteX12" fmla="*/ 460025 w 944710"/>
                <a:gd name="connsiteY12" fmla="*/ 966295 h 981482"/>
                <a:gd name="connsiteX13" fmla="*/ 143925 w 944710"/>
                <a:gd name="connsiteY13" fmla="*/ 716095 h 981482"/>
                <a:gd name="connsiteX14" fmla="*/ 25937 w 944710"/>
                <a:gd name="connsiteY14" fmla="*/ 623051 h 981482"/>
                <a:gd name="connsiteX15" fmla="*/ 168 w 944710"/>
                <a:gd name="connsiteY15" fmla="*/ 581614 h 9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710" h="981482">
                  <a:moveTo>
                    <a:pt x="168" y="581614"/>
                  </a:moveTo>
                  <a:cubicBezTo>
                    <a:pt x="-863" y="570757"/>
                    <a:pt x="3741" y="561549"/>
                    <a:pt x="8964" y="552616"/>
                  </a:cubicBezTo>
                  <a:cubicBezTo>
                    <a:pt x="42567" y="494481"/>
                    <a:pt x="76101" y="436277"/>
                    <a:pt x="109910" y="378211"/>
                  </a:cubicBezTo>
                  <a:cubicBezTo>
                    <a:pt x="129563" y="344539"/>
                    <a:pt x="142482" y="342753"/>
                    <a:pt x="174023" y="367903"/>
                  </a:cubicBezTo>
                  <a:cubicBezTo>
                    <a:pt x="239923" y="420403"/>
                    <a:pt x="306167" y="472491"/>
                    <a:pt x="371792" y="525335"/>
                  </a:cubicBezTo>
                  <a:cubicBezTo>
                    <a:pt x="399004" y="547256"/>
                    <a:pt x="414534" y="546362"/>
                    <a:pt x="431714" y="516608"/>
                  </a:cubicBezTo>
                  <a:cubicBezTo>
                    <a:pt x="478922" y="434834"/>
                    <a:pt x="525444" y="352579"/>
                    <a:pt x="571760" y="270325"/>
                  </a:cubicBezTo>
                  <a:cubicBezTo>
                    <a:pt x="617594" y="188894"/>
                    <a:pt x="662673" y="106983"/>
                    <a:pt x="708714" y="25690"/>
                  </a:cubicBezTo>
                  <a:cubicBezTo>
                    <a:pt x="726030" y="-4820"/>
                    <a:pt x="740530" y="-7638"/>
                    <a:pt x="767948" y="14489"/>
                  </a:cubicBezTo>
                  <a:cubicBezTo>
                    <a:pt x="820173" y="56751"/>
                    <a:pt x="871505" y="99974"/>
                    <a:pt x="923180" y="142922"/>
                  </a:cubicBezTo>
                  <a:cubicBezTo>
                    <a:pt x="948057" y="163606"/>
                    <a:pt x="950736" y="185871"/>
                    <a:pt x="934519" y="215007"/>
                  </a:cubicBezTo>
                  <a:cubicBezTo>
                    <a:pt x="797496" y="460466"/>
                    <a:pt x="661505" y="706543"/>
                    <a:pt x="525169" y="952345"/>
                  </a:cubicBezTo>
                  <a:cubicBezTo>
                    <a:pt x="506615" y="985742"/>
                    <a:pt x="490948" y="990483"/>
                    <a:pt x="460025" y="966295"/>
                  </a:cubicBezTo>
                  <a:cubicBezTo>
                    <a:pt x="354131" y="883628"/>
                    <a:pt x="249200" y="799586"/>
                    <a:pt x="143925" y="716095"/>
                  </a:cubicBezTo>
                  <a:cubicBezTo>
                    <a:pt x="104687" y="684966"/>
                    <a:pt x="65381" y="653905"/>
                    <a:pt x="25937" y="623051"/>
                  </a:cubicBezTo>
                  <a:cubicBezTo>
                    <a:pt x="12125" y="612263"/>
                    <a:pt x="-1687" y="601817"/>
                    <a:pt x="168" y="581614"/>
                  </a:cubicBezTo>
                  <a:close/>
                </a:path>
              </a:pathLst>
            </a:custGeom>
            <a:solidFill>
              <a:srgbClr val="F2F5F6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428CAFCE-C849-14A7-76D7-87E2D9091948}"/>
              </a:ext>
            </a:extLst>
          </p:cNvPr>
          <p:cNvSpPr/>
          <p:nvPr/>
        </p:nvSpPr>
        <p:spPr>
          <a:xfrm rot="9900000">
            <a:off x="6877319" y="6118074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06F42A4A-3F2D-BB73-D4F3-807308883691}"/>
              </a:ext>
            </a:extLst>
          </p:cNvPr>
          <p:cNvSpPr>
            <a:spLocks noChangeAspect="1"/>
          </p:cNvSpPr>
          <p:nvPr/>
        </p:nvSpPr>
        <p:spPr>
          <a:xfrm>
            <a:off x="11354212" y="6149880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5ACC94-B9AC-BE12-7C2B-6E70C22CAEE3}"/>
              </a:ext>
            </a:extLst>
          </p:cNvPr>
          <p:cNvSpPr txBox="1"/>
          <p:nvPr/>
        </p:nvSpPr>
        <p:spPr>
          <a:xfrm>
            <a:off x="295274" y="944710"/>
            <a:ext cx="420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VPN OpenVPN e IPsec</a:t>
            </a:r>
          </a:p>
        </p:txBody>
      </p:sp>
      <p:pic>
        <p:nvPicPr>
          <p:cNvPr id="36" name="Immagine 35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93D34475-2AFB-BB75-4035-BC5FDAFB9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26" y="3114948"/>
            <a:ext cx="1068831" cy="106883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6761E85-5B46-FA53-C73E-E4A491090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307" y="1886502"/>
            <a:ext cx="2996536" cy="2525517"/>
          </a:xfrm>
          <a:prstGeom prst="rect">
            <a:avLst/>
          </a:prstGeom>
        </p:spPr>
      </p:pic>
      <p:pic>
        <p:nvPicPr>
          <p:cNvPr id="24" name="Immagine 23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347359C4-38F4-CAD4-1475-45DB568D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03" y="177693"/>
            <a:ext cx="2146835" cy="214683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71B52FD-F569-DC81-8D9E-8775F0FBD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3351" y="4151855"/>
            <a:ext cx="3123073" cy="21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8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5C80BB-28DA-4F25-BEB5-9F8A8369339D}"/>
              </a:ext>
            </a:extLst>
          </p:cNvPr>
          <p:cNvSpPr/>
          <p:nvPr/>
        </p:nvSpPr>
        <p:spPr>
          <a:xfrm>
            <a:off x="2095935" y="2195458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VPN-----</a:t>
            </a:r>
            <a:r>
              <a:rPr lang="en-US" dirty="0">
                <a:sym typeface="Wingdings" pitchFamily="2" charset="2"/>
              </a:rPr>
              <a:t></a:t>
            </a:r>
            <a:r>
              <a:rPr lang="it-IT" b="1" dirty="0" err="1"/>
              <a:t>WireGuard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AFD430-C507-4E65-A562-893B4DF02BBA}"/>
              </a:ext>
            </a:extLst>
          </p:cNvPr>
          <p:cNvGrpSpPr/>
          <p:nvPr/>
        </p:nvGrpSpPr>
        <p:grpSpPr>
          <a:xfrm>
            <a:off x="1214584" y="1793859"/>
            <a:ext cx="1900460" cy="1614331"/>
            <a:chOff x="1214584" y="1822973"/>
            <a:chExt cx="1900460" cy="1614331"/>
          </a:xfrm>
        </p:grpSpPr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5A28FA8F-AFA9-46B1-8E88-897B4FA228A5}"/>
                </a:ext>
              </a:extLst>
            </p:cNvPr>
            <p:cNvGrpSpPr/>
            <p:nvPr/>
          </p:nvGrpSpPr>
          <p:grpSpPr>
            <a:xfrm>
              <a:off x="1214584" y="1822973"/>
              <a:ext cx="1900460" cy="1494744"/>
              <a:chOff x="2444748" y="555045"/>
              <a:chExt cx="7282048" cy="5727454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4DE993C-2583-4A85-9B0B-346091C8D5C1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E710218-7FC8-44BB-9F2A-FE17F5C7DB25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AFF0A64-F3E8-4D81-8188-6E735C3B26AF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EB983A1-E176-4A98-8290-C4E1AA999544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E631FBE-C19E-449C-9FEB-4BF4CA273F0B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DF7DC08-B858-4820-AC09-48BF9D826BF1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91EB5A3-07D9-4872-84E1-60C692524F97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73E63BD-5FDE-4922-9C31-C42247DD131C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32FA401-FC78-413A-AA75-6137A6C655A0}"/>
                </a:ext>
              </a:extLst>
            </p:cNvPr>
            <p:cNvGrpSpPr/>
            <p:nvPr/>
          </p:nvGrpSpPr>
          <p:grpSpPr>
            <a:xfrm>
              <a:off x="2507562" y="2504723"/>
              <a:ext cx="469354" cy="932581"/>
              <a:chOff x="9402815" y="2468916"/>
              <a:chExt cx="1110707" cy="220691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A1FF4DD-F3D7-4901-BCBA-BCA738414FA5}"/>
                  </a:ext>
                </a:extLst>
              </p:cNvPr>
              <p:cNvSpPr/>
              <p:nvPr/>
            </p:nvSpPr>
            <p:spPr>
              <a:xfrm>
                <a:off x="9413151" y="2468916"/>
                <a:ext cx="1100371" cy="2206915"/>
              </a:xfrm>
              <a:custGeom>
                <a:avLst/>
                <a:gdLst>
                  <a:gd name="connsiteX0" fmla="*/ 2735492 w 3163276"/>
                  <a:gd name="connsiteY0" fmla="*/ 6344296 h 6344296"/>
                  <a:gd name="connsiteX1" fmla="*/ 427705 w 3163276"/>
                  <a:gd name="connsiteY1" fmla="*/ 6344296 h 6344296"/>
                  <a:gd name="connsiteX2" fmla="*/ 0 w 3163276"/>
                  <a:gd name="connsiteY2" fmla="*/ 5916591 h 6344296"/>
                  <a:gd name="connsiteX3" fmla="*/ 0 w 3163276"/>
                  <a:gd name="connsiteY3" fmla="*/ 427705 h 6344296"/>
                  <a:gd name="connsiteX4" fmla="*/ 427705 w 3163276"/>
                  <a:gd name="connsiteY4" fmla="*/ 0 h 6344296"/>
                  <a:gd name="connsiteX5" fmla="*/ 2735571 w 3163276"/>
                  <a:gd name="connsiteY5" fmla="*/ 0 h 6344296"/>
                  <a:gd name="connsiteX6" fmla="*/ 3163277 w 3163276"/>
                  <a:gd name="connsiteY6" fmla="*/ 427705 h 6344296"/>
                  <a:gd name="connsiteX7" fmla="*/ 3163277 w 3163276"/>
                  <a:gd name="connsiteY7" fmla="*/ 5916591 h 6344296"/>
                  <a:gd name="connsiteX8" fmla="*/ 2735492 w 3163276"/>
                  <a:gd name="connsiteY8" fmla="*/ 6344296 h 63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276" h="6344296">
                    <a:moveTo>
                      <a:pt x="2735492" y="6344296"/>
                    </a:moveTo>
                    <a:lnTo>
                      <a:pt x="427705" y="6344296"/>
                    </a:lnTo>
                    <a:cubicBezTo>
                      <a:pt x="191517" y="6344296"/>
                      <a:pt x="0" y="6152779"/>
                      <a:pt x="0" y="5916591"/>
                    </a:cubicBezTo>
                    <a:lnTo>
                      <a:pt x="0" y="427705"/>
                    </a:lnTo>
                    <a:cubicBezTo>
                      <a:pt x="0" y="191517"/>
                      <a:pt x="191517" y="0"/>
                      <a:pt x="427705" y="0"/>
                    </a:cubicBezTo>
                    <a:lnTo>
                      <a:pt x="2735571" y="0"/>
                    </a:lnTo>
                    <a:cubicBezTo>
                      <a:pt x="2971760" y="0"/>
                      <a:pt x="3163277" y="191517"/>
                      <a:pt x="3163277" y="427705"/>
                    </a:cubicBezTo>
                    <a:lnTo>
                      <a:pt x="3163277" y="5916591"/>
                    </a:lnTo>
                    <a:cubicBezTo>
                      <a:pt x="3163197" y="6152779"/>
                      <a:pt x="2971680" y="6344296"/>
                      <a:pt x="2735492" y="634429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F11F2FA-2523-4ECF-BD29-52CD2962919F}"/>
                  </a:ext>
                </a:extLst>
              </p:cNvPr>
              <p:cNvSpPr/>
              <p:nvPr/>
            </p:nvSpPr>
            <p:spPr>
              <a:xfrm>
                <a:off x="9419191" y="2481029"/>
                <a:ext cx="1088292" cy="2182689"/>
              </a:xfrm>
              <a:custGeom>
                <a:avLst/>
                <a:gdLst>
                  <a:gd name="connsiteX0" fmla="*/ 2735492 w 3163276"/>
                  <a:gd name="connsiteY0" fmla="*/ 6344296 h 6344296"/>
                  <a:gd name="connsiteX1" fmla="*/ 427705 w 3163276"/>
                  <a:gd name="connsiteY1" fmla="*/ 6344296 h 6344296"/>
                  <a:gd name="connsiteX2" fmla="*/ 0 w 3163276"/>
                  <a:gd name="connsiteY2" fmla="*/ 5916591 h 6344296"/>
                  <a:gd name="connsiteX3" fmla="*/ 0 w 3163276"/>
                  <a:gd name="connsiteY3" fmla="*/ 427705 h 6344296"/>
                  <a:gd name="connsiteX4" fmla="*/ 427705 w 3163276"/>
                  <a:gd name="connsiteY4" fmla="*/ 0 h 6344296"/>
                  <a:gd name="connsiteX5" fmla="*/ 2735571 w 3163276"/>
                  <a:gd name="connsiteY5" fmla="*/ 0 h 6344296"/>
                  <a:gd name="connsiteX6" fmla="*/ 3163277 w 3163276"/>
                  <a:gd name="connsiteY6" fmla="*/ 427705 h 6344296"/>
                  <a:gd name="connsiteX7" fmla="*/ 3163277 w 3163276"/>
                  <a:gd name="connsiteY7" fmla="*/ 5916591 h 6344296"/>
                  <a:gd name="connsiteX8" fmla="*/ 2735492 w 3163276"/>
                  <a:gd name="connsiteY8" fmla="*/ 6344296 h 63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276" h="6344296">
                    <a:moveTo>
                      <a:pt x="2735492" y="6344296"/>
                    </a:moveTo>
                    <a:lnTo>
                      <a:pt x="427705" y="6344296"/>
                    </a:lnTo>
                    <a:cubicBezTo>
                      <a:pt x="191517" y="6344296"/>
                      <a:pt x="0" y="6152779"/>
                      <a:pt x="0" y="5916591"/>
                    </a:cubicBezTo>
                    <a:lnTo>
                      <a:pt x="0" y="427705"/>
                    </a:lnTo>
                    <a:cubicBezTo>
                      <a:pt x="0" y="191517"/>
                      <a:pt x="191517" y="0"/>
                      <a:pt x="427705" y="0"/>
                    </a:cubicBezTo>
                    <a:lnTo>
                      <a:pt x="2735571" y="0"/>
                    </a:lnTo>
                    <a:cubicBezTo>
                      <a:pt x="2971760" y="0"/>
                      <a:pt x="3163277" y="191517"/>
                      <a:pt x="3163277" y="427705"/>
                    </a:cubicBezTo>
                    <a:lnTo>
                      <a:pt x="3163277" y="5916591"/>
                    </a:lnTo>
                    <a:cubicBezTo>
                      <a:pt x="3163197" y="6152779"/>
                      <a:pt x="2971680" y="6344296"/>
                      <a:pt x="2735492" y="6344296"/>
                    </a:cubicBezTo>
                    <a:close/>
                  </a:path>
                </a:pathLst>
              </a:custGeom>
              <a:solidFill>
                <a:schemeClr val="tx1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42DA21A-B085-4601-BD07-BF0E34DEEF6D}"/>
                  </a:ext>
                </a:extLst>
              </p:cNvPr>
              <p:cNvSpPr/>
              <p:nvPr/>
            </p:nvSpPr>
            <p:spPr>
              <a:xfrm>
                <a:off x="9477436" y="2538172"/>
                <a:ext cx="971800" cy="2068404"/>
              </a:xfrm>
              <a:custGeom>
                <a:avLst/>
                <a:gdLst>
                  <a:gd name="connsiteX0" fmla="*/ 2505165 w 2824676"/>
                  <a:gd name="connsiteY0" fmla="*/ 6012112 h 6012111"/>
                  <a:gd name="connsiteX1" fmla="*/ 319512 w 2824676"/>
                  <a:gd name="connsiteY1" fmla="*/ 6012112 h 6012111"/>
                  <a:gd name="connsiteX2" fmla="*/ 0 w 2824676"/>
                  <a:gd name="connsiteY2" fmla="*/ 5692600 h 6012111"/>
                  <a:gd name="connsiteX3" fmla="*/ 0 w 2824676"/>
                  <a:gd name="connsiteY3" fmla="*/ 319512 h 6012111"/>
                  <a:gd name="connsiteX4" fmla="*/ 319512 w 2824676"/>
                  <a:gd name="connsiteY4" fmla="*/ 0 h 6012111"/>
                  <a:gd name="connsiteX5" fmla="*/ 2505165 w 2824676"/>
                  <a:gd name="connsiteY5" fmla="*/ 0 h 6012111"/>
                  <a:gd name="connsiteX6" fmla="*/ 2824677 w 2824676"/>
                  <a:gd name="connsiteY6" fmla="*/ 319512 h 6012111"/>
                  <a:gd name="connsiteX7" fmla="*/ 2824677 w 2824676"/>
                  <a:gd name="connsiteY7" fmla="*/ 5692600 h 6012111"/>
                  <a:gd name="connsiteX8" fmla="*/ 2505165 w 2824676"/>
                  <a:gd name="connsiteY8" fmla="*/ 6012112 h 60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4676" h="6012111">
                    <a:moveTo>
                      <a:pt x="2505165" y="6012112"/>
                    </a:moveTo>
                    <a:lnTo>
                      <a:pt x="319512" y="6012112"/>
                    </a:lnTo>
                    <a:cubicBezTo>
                      <a:pt x="143044" y="6012112"/>
                      <a:pt x="0" y="5869068"/>
                      <a:pt x="0" y="5692600"/>
                    </a:cubicBezTo>
                    <a:lnTo>
                      <a:pt x="0" y="319512"/>
                    </a:lnTo>
                    <a:cubicBezTo>
                      <a:pt x="0" y="143044"/>
                      <a:pt x="143044" y="0"/>
                      <a:pt x="319512" y="0"/>
                    </a:cubicBezTo>
                    <a:lnTo>
                      <a:pt x="2505165" y="0"/>
                    </a:lnTo>
                    <a:cubicBezTo>
                      <a:pt x="2681633" y="0"/>
                      <a:pt x="2824677" y="143044"/>
                      <a:pt x="2824677" y="319512"/>
                    </a:cubicBezTo>
                    <a:lnTo>
                      <a:pt x="2824677" y="5692600"/>
                    </a:lnTo>
                    <a:cubicBezTo>
                      <a:pt x="2824677" y="5869068"/>
                      <a:pt x="2681633" y="6012112"/>
                      <a:pt x="2505165" y="6012112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AF1DD8E-29E6-4E86-998D-332DEF0775F5}"/>
                  </a:ext>
                </a:extLst>
              </p:cNvPr>
              <p:cNvSpPr/>
              <p:nvPr/>
            </p:nvSpPr>
            <p:spPr>
              <a:xfrm>
                <a:off x="9692544" y="2505831"/>
                <a:ext cx="541584" cy="98098"/>
              </a:xfrm>
              <a:custGeom>
                <a:avLst/>
                <a:gdLst>
                  <a:gd name="connsiteX0" fmla="*/ 1462039 w 1574192"/>
                  <a:gd name="connsiteY0" fmla="*/ 285137 h 285136"/>
                  <a:gd name="connsiteX1" fmla="*/ 112154 w 1574192"/>
                  <a:gd name="connsiteY1" fmla="*/ 285137 h 285136"/>
                  <a:gd name="connsiteX2" fmla="*/ 0 w 1574192"/>
                  <a:gd name="connsiteY2" fmla="*/ 172983 h 285136"/>
                  <a:gd name="connsiteX3" fmla="*/ 0 w 1574192"/>
                  <a:gd name="connsiteY3" fmla="*/ 4435 h 285136"/>
                  <a:gd name="connsiteX4" fmla="*/ 4435 w 1574192"/>
                  <a:gd name="connsiteY4" fmla="*/ 0 h 285136"/>
                  <a:gd name="connsiteX5" fmla="*/ 1569758 w 1574192"/>
                  <a:gd name="connsiteY5" fmla="*/ 0 h 285136"/>
                  <a:gd name="connsiteX6" fmla="*/ 1574193 w 1574192"/>
                  <a:gd name="connsiteY6" fmla="*/ 4435 h 285136"/>
                  <a:gd name="connsiteX7" fmla="*/ 1574193 w 1574192"/>
                  <a:gd name="connsiteY7" fmla="*/ 172983 h 285136"/>
                  <a:gd name="connsiteX8" fmla="*/ 1462039 w 1574192"/>
                  <a:gd name="connsiteY8" fmla="*/ 285137 h 285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4192" h="285136">
                    <a:moveTo>
                      <a:pt x="1462039" y="285137"/>
                    </a:moveTo>
                    <a:lnTo>
                      <a:pt x="112154" y="285137"/>
                    </a:lnTo>
                    <a:cubicBezTo>
                      <a:pt x="50216" y="285137"/>
                      <a:pt x="0" y="234921"/>
                      <a:pt x="0" y="172983"/>
                    </a:cubicBezTo>
                    <a:lnTo>
                      <a:pt x="0" y="4435"/>
                    </a:lnTo>
                    <a:cubicBezTo>
                      <a:pt x="0" y="1980"/>
                      <a:pt x="1980" y="0"/>
                      <a:pt x="4435" y="0"/>
                    </a:cubicBezTo>
                    <a:lnTo>
                      <a:pt x="1569758" y="0"/>
                    </a:lnTo>
                    <a:cubicBezTo>
                      <a:pt x="1572213" y="0"/>
                      <a:pt x="1574193" y="1980"/>
                      <a:pt x="1574193" y="4435"/>
                    </a:cubicBezTo>
                    <a:lnTo>
                      <a:pt x="1574193" y="172983"/>
                    </a:lnTo>
                    <a:cubicBezTo>
                      <a:pt x="1574193" y="234921"/>
                      <a:pt x="1523977" y="285137"/>
                      <a:pt x="1462039" y="285137"/>
                    </a:cubicBezTo>
                    <a:close/>
                  </a:path>
                </a:pathLst>
              </a:custGeom>
              <a:solidFill>
                <a:schemeClr val="tx1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4D2304C-C079-4AB8-B5F4-C9E15D1E400A}"/>
                  </a:ext>
                </a:extLst>
              </p:cNvPr>
              <p:cNvSpPr/>
              <p:nvPr/>
            </p:nvSpPr>
            <p:spPr>
              <a:xfrm>
                <a:off x="9402815" y="2755553"/>
                <a:ext cx="13379" cy="80849"/>
              </a:xfrm>
              <a:custGeom>
                <a:avLst/>
                <a:gdLst>
                  <a:gd name="connsiteX0" fmla="*/ 0 w 38889"/>
                  <a:gd name="connsiteY0" fmla="*/ 211793 h 235000"/>
                  <a:gd name="connsiteX1" fmla="*/ 0 w 38889"/>
                  <a:gd name="connsiteY1" fmla="*/ 23207 h 235000"/>
                  <a:gd name="connsiteX2" fmla="*/ 23207 w 38889"/>
                  <a:gd name="connsiteY2" fmla="*/ 0 h 235000"/>
                  <a:gd name="connsiteX3" fmla="*/ 31048 w 38889"/>
                  <a:gd name="connsiteY3" fmla="*/ 0 h 235000"/>
                  <a:gd name="connsiteX4" fmla="*/ 38889 w 38889"/>
                  <a:gd name="connsiteY4" fmla="*/ 7841 h 235000"/>
                  <a:gd name="connsiteX5" fmla="*/ 38889 w 38889"/>
                  <a:gd name="connsiteY5" fmla="*/ 227159 h 235000"/>
                  <a:gd name="connsiteX6" fmla="*/ 31048 w 38889"/>
                  <a:gd name="connsiteY6" fmla="*/ 235000 h 235000"/>
                  <a:gd name="connsiteX7" fmla="*/ 23207 w 38889"/>
                  <a:gd name="connsiteY7" fmla="*/ 235000 h 235000"/>
                  <a:gd name="connsiteX8" fmla="*/ 0 w 38889"/>
                  <a:gd name="connsiteY8" fmla="*/ 211793 h 2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89" h="235000">
                    <a:moveTo>
                      <a:pt x="0" y="211793"/>
                    </a:moveTo>
                    <a:lnTo>
                      <a:pt x="0" y="23207"/>
                    </a:lnTo>
                    <a:cubicBezTo>
                      <a:pt x="0" y="10376"/>
                      <a:pt x="10376" y="0"/>
                      <a:pt x="23207" y="0"/>
                    </a:cubicBezTo>
                    <a:lnTo>
                      <a:pt x="31048" y="0"/>
                    </a:lnTo>
                    <a:cubicBezTo>
                      <a:pt x="35404" y="0"/>
                      <a:pt x="38889" y="3485"/>
                      <a:pt x="38889" y="7841"/>
                    </a:cubicBezTo>
                    <a:lnTo>
                      <a:pt x="38889" y="227159"/>
                    </a:lnTo>
                    <a:cubicBezTo>
                      <a:pt x="38889" y="231515"/>
                      <a:pt x="35404" y="235000"/>
                      <a:pt x="31048" y="235000"/>
                    </a:cubicBezTo>
                    <a:lnTo>
                      <a:pt x="23207" y="235000"/>
                    </a:lnTo>
                    <a:cubicBezTo>
                      <a:pt x="10376" y="235000"/>
                      <a:pt x="0" y="224545"/>
                      <a:pt x="0" y="21179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F3DE4B3-C039-4314-BC46-F574C6D488CD}"/>
                  </a:ext>
                </a:extLst>
              </p:cNvPr>
              <p:cNvSpPr/>
              <p:nvPr/>
            </p:nvSpPr>
            <p:spPr>
              <a:xfrm>
                <a:off x="9402815" y="3116883"/>
                <a:ext cx="13352" cy="158401"/>
              </a:xfrm>
              <a:custGeom>
                <a:avLst/>
                <a:gdLst>
                  <a:gd name="connsiteX0" fmla="*/ 0 w 38810"/>
                  <a:gd name="connsiteY0" fmla="*/ 434755 h 460416"/>
                  <a:gd name="connsiteX1" fmla="*/ 0 w 38810"/>
                  <a:gd name="connsiteY1" fmla="*/ 25583 h 460416"/>
                  <a:gd name="connsiteX2" fmla="*/ 25583 w 38810"/>
                  <a:gd name="connsiteY2" fmla="*/ 0 h 460416"/>
                  <a:gd name="connsiteX3" fmla="*/ 28514 w 38810"/>
                  <a:gd name="connsiteY3" fmla="*/ 0 h 460416"/>
                  <a:gd name="connsiteX4" fmla="*/ 38810 w 38810"/>
                  <a:gd name="connsiteY4" fmla="*/ 10297 h 460416"/>
                  <a:gd name="connsiteX5" fmla="*/ 38810 w 38810"/>
                  <a:gd name="connsiteY5" fmla="*/ 450120 h 460416"/>
                  <a:gd name="connsiteX6" fmla="*/ 28514 w 38810"/>
                  <a:gd name="connsiteY6" fmla="*/ 460417 h 460416"/>
                  <a:gd name="connsiteX7" fmla="*/ 25583 w 38810"/>
                  <a:gd name="connsiteY7" fmla="*/ 460417 h 460416"/>
                  <a:gd name="connsiteX8" fmla="*/ 0 w 38810"/>
                  <a:gd name="connsiteY8" fmla="*/ 434755 h 46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10" h="460416">
                    <a:moveTo>
                      <a:pt x="0" y="434755"/>
                    </a:moveTo>
                    <a:lnTo>
                      <a:pt x="0" y="25583"/>
                    </a:lnTo>
                    <a:cubicBezTo>
                      <a:pt x="0" y="11405"/>
                      <a:pt x="11485" y="0"/>
                      <a:pt x="25583" y="0"/>
                    </a:cubicBezTo>
                    <a:lnTo>
                      <a:pt x="28514" y="0"/>
                    </a:lnTo>
                    <a:cubicBezTo>
                      <a:pt x="34216" y="0"/>
                      <a:pt x="38810" y="4594"/>
                      <a:pt x="38810" y="10297"/>
                    </a:cubicBezTo>
                    <a:lnTo>
                      <a:pt x="38810" y="450120"/>
                    </a:lnTo>
                    <a:cubicBezTo>
                      <a:pt x="38810" y="455823"/>
                      <a:pt x="34216" y="460417"/>
                      <a:pt x="28514" y="460417"/>
                    </a:cubicBezTo>
                    <a:lnTo>
                      <a:pt x="25583" y="460417"/>
                    </a:lnTo>
                    <a:cubicBezTo>
                      <a:pt x="11485" y="460417"/>
                      <a:pt x="0" y="448932"/>
                      <a:pt x="0" y="4347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75ACC90-2D0A-44AA-8C38-64D91B25AFE7}"/>
                  </a:ext>
                </a:extLst>
              </p:cNvPr>
              <p:cNvGrpSpPr/>
              <p:nvPr/>
            </p:nvGrpSpPr>
            <p:grpSpPr>
              <a:xfrm>
                <a:off x="9855851" y="2545588"/>
                <a:ext cx="214971" cy="37659"/>
                <a:chOff x="9998875" y="524011"/>
                <a:chExt cx="624845" cy="109460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85F000B-CB82-4FF0-B84E-68ABA9C0FA3A}"/>
                    </a:ext>
                  </a:extLst>
                </p:cNvPr>
                <p:cNvSpPr/>
                <p:nvPr/>
              </p:nvSpPr>
              <p:spPr>
                <a:xfrm>
                  <a:off x="9998875" y="555218"/>
                  <a:ext cx="442595" cy="47047"/>
                </a:xfrm>
                <a:custGeom>
                  <a:avLst/>
                  <a:gdLst>
                    <a:gd name="connsiteX0" fmla="*/ 419072 w 442595"/>
                    <a:gd name="connsiteY0" fmla="*/ 47048 h 47047"/>
                    <a:gd name="connsiteX1" fmla="*/ 23524 w 442595"/>
                    <a:gd name="connsiteY1" fmla="*/ 47048 h 47047"/>
                    <a:gd name="connsiteX2" fmla="*/ 0 w 442595"/>
                    <a:gd name="connsiteY2" fmla="*/ 23524 h 47047"/>
                    <a:gd name="connsiteX3" fmla="*/ 0 w 442595"/>
                    <a:gd name="connsiteY3" fmla="*/ 23524 h 47047"/>
                    <a:gd name="connsiteX4" fmla="*/ 23524 w 442595"/>
                    <a:gd name="connsiteY4" fmla="*/ 0 h 47047"/>
                    <a:gd name="connsiteX5" fmla="*/ 419072 w 442595"/>
                    <a:gd name="connsiteY5" fmla="*/ 0 h 47047"/>
                    <a:gd name="connsiteX6" fmla="*/ 442596 w 442595"/>
                    <a:gd name="connsiteY6" fmla="*/ 23524 h 47047"/>
                    <a:gd name="connsiteX7" fmla="*/ 442596 w 442595"/>
                    <a:gd name="connsiteY7" fmla="*/ 23524 h 47047"/>
                    <a:gd name="connsiteX8" fmla="*/ 419072 w 442595"/>
                    <a:gd name="connsiteY8" fmla="*/ 47048 h 4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2595" h="47047">
                      <a:moveTo>
                        <a:pt x="419072" y="47048"/>
                      </a:moveTo>
                      <a:lnTo>
                        <a:pt x="23524" y="47048"/>
                      </a:lnTo>
                      <a:cubicBezTo>
                        <a:pt x="10534" y="47048"/>
                        <a:pt x="0" y="36513"/>
                        <a:pt x="0" y="23524"/>
                      </a:cubicBezTo>
                      <a:lnTo>
                        <a:pt x="0" y="23524"/>
                      </a:lnTo>
                      <a:cubicBezTo>
                        <a:pt x="0" y="10534"/>
                        <a:pt x="10534" y="0"/>
                        <a:pt x="23524" y="0"/>
                      </a:cubicBezTo>
                      <a:lnTo>
                        <a:pt x="419072" y="0"/>
                      </a:lnTo>
                      <a:cubicBezTo>
                        <a:pt x="432062" y="0"/>
                        <a:pt x="442596" y="10534"/>
                        <a:pt x="442596" y="23524"/>
                      </a:cubicBezTo>
                      <a:lnTo>
                        <a:pt x="442596" y="23524"/>
                      </a:lnTo>
                      <a:cubicBezTo>
                        <a:pt x="442596" y="36513"/>
                        <a:pt x="432062" y="47048"/>
                        <a:pt x="419072" y="47048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0AE3097D-01E0-43E1-BCAB-4492D3C0D27F}"/>
                    </a:ext>
                  </a:extLst>
                </p:cNvPr>
                <p:cNvSpPr/>
                <p:nvPr/>
              </p:nvSpPr>
              <p:spPr>
                <a:xfrm>
                  <a:off x="10514260" y="524011"/>
                  <a:ext cx="109460" cy="109460"/>
                </a:xfrm>
                <a:custGeom>
                  <a:avLst/>
                  <a:gdLst>
                    <a:gd name="connsiteX0" fmla="*/ 109461 w 109460"/>
                    <a:gd name="connsiteY0" fmla="*/ 54730 h 109460"/>
                    <a:gd name="connsiteX1" fmla="*/ 54730 w 109460"/>
                    <a:gd name="connsiteY1" fmla="*/ 109461 h 109460"/>
                    <a:gd name="connsiteX2" fmla="*/ 0 w 109460"/>
                    <a:gd name="connsiteY2" fmla="*/ 54730 h 109460"/>
                    <a:gd name="connsiteX3" fmla="*/ 54730 w 109460"/>
                    <a:gd name="connsiteY3" fmla="*/ 0 h 109460"/>
                    <a:gd name="connsiteX4" fmla="*/ 109461 w 109460"/>
                    <a:gd name="connsiteY4" fmla="*/ 54730 h 109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460" h="109460">
                      <a:moveTo>
                        <a:pt x="109461" y="54730"/>
                      </a:moveTo>
                      <a:cubicBezTo>
                        <a:pt x="109461" y="84957"/>
                        <a:pt x="84957" y="109461"/>
                        <a:pt x="54730" y="109461"/>
                      </a:cubicBezTo>
                      <a:cubicBezTo>
                        <a:pt x="24504" y="109461"/>
                        <a:pt x="0" y="84957"/>
                        <a:pt x="0" y="54730"/>
                      </a:cubicBezTo>
                      <a:cubicBezTo>
                        <a:pt x="0" y="24504"/>
                        <a:pt x="24504" y="0"/>
                        <a:pt x="54730" y="0"/>
                      </a:cubicBezTo>
                      <a:cubicBezTo>
                        <a:pt x="84957" y="0"/>
                        <a:pt x="109461" y="24504"/>
                        <a:pt x="109461" y="5473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4446AD3-13EB-4358-AD4D-907A22900668}"/>
                  </a:ext>
                </a:extLst>
              </p:cNvPr>
              <p:cNvSpPr/>
              <p:nvPr/>
            </p:nvSpPr>
            <p:spPr>
              <a:xfrm>
                <a:off x="9666098" y="2538172"/>
                <a:ext cx="783139" cy="2068405"/>
              </a:xfrm>
              <a:custGeom>
                <a:avLst/>
                <a:gdLst>
                  <a:gd name="connsiteX0" fmla="*/ 538137 w 783139"/>
                  <a:gd name="connsiteY0" fmla="*/ 0 h 2068405"/>
                  <a:gd name="connsiteX1" fmla="*/ 673215 w 783139"/>
                  <a:gd name="connsiteY1" fmla="*/ 0 h 2068405"/>
                  <a:gd name="connsiteX2" fmla="*/ 783139 w 783139"/>
                  <a:gd name="connsiteY2" fmla="*/ 109925 h 2068405"/>
                  <a:gd name="connsiteX3" fmla="*/ 783139 w 783139"/>
                  <a:gd name="connsiteY3" fmla="*/ 1958480 h 2068405"/>
                  <a:gd name="connsiteX4" fmla="*/ 673215 w 783139"/>
                  <a:gd name="connsiteY4" fmla="*/ 2068405 h 2068405"/>
                  <a:gd name="connsiteX5" fmla="*/ 0 w 783139"/>
                  <a:gd name="connsiteY5" fmla="*/ 2068405 h 206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3139" h="2068405">
                    <a:moveTo>
                      <a:pt x="538137" y="0"/>
                    </a:moveTo>
                    <a:lnTo>
                      <a:pt x="673215" y="0"/>
                    </a:lnTo>
                    <a:cubicBezTo>
                      <a:pt x="733927" y="0"/>
                      <a:pt x="783139" y="49213"/>
                      <a:pt x="783139" y="109925"/>
                    </a:cubicBezTo>
                    <a:lnTo>
                      <a:pt x="783139" y="1958480"/>
                    </a:lnTo>
                    <a:cubicBezTo>
                      <a:pt x="783139" y="2019192"/>
                      <a:pt x="733927" y="2068405"/>
                      <a:pt x="673215" y="2068405"/>
                    </a:cubicBezTo>
                    <a:lnTo>
                      <a:pt x="0" y="2068405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94837B-8535-44E7-A88B-DA57FF47BB1F}"/>
              </a:ext>
            </a:extLst>
          </p:cNvPr>
          <p:cNvGrpSpPr/>
          <p:nvPr/>
        </p:nvGrpSpPr>
        <p:grpSpPr>
          <a:xfrm>
            <a:off x="1552441" y="4144138"/>
            <a:ext cx="1224747" cy="1933827"/>
            <a:chOff x="8524981" y="0"/>
            <a:chExt cx="3556570" cy="561568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2F2FC99-E676-4473-B9A0-1A4EB05B1CEF}"/>
                </a:ext>
              </a:extLst>
            </p:cNvPr>
            <p:cNvSpPr/>
            <p:nvPr/>
          </p:nvSpPr>
          <p:spPr>
            <a:xfrm>
              <a:off x="8524981" y="45377"/>
              <a:ext cx="3556570" cy="4984678"/>
            </a:xfrm>
            <a:custGeom>
              <a:avLst/>
              <a:gdLst>
                <a:gd name="connsiteX0" fmla="*/ 3414445 w 3556570"/>
                <a:gd name="connsiteY0" fmla="*/ 4984679 h 4984678"/>
                <a:gd name="connsiteX1" fmla="*/ 142126 w 3556570"/>
                <a:gd name="connsiteY1" fmla="*/ 4984679 h 4984678"/>
                <a:gd name="connsiteX2" fmla="*/ 0 w 3556570"/>
                <a:gd name="connsiteY2" fmla="*/ 4842553 h 4984678"/>
                <a:gd name="connsiteX3" fmla="*/ 0 w 3556570"/>
                <a:gd name="connsiteY3" fmla="*/ 142126 h 4984678"/>
                <a:gd name="connsiteX4" fmla="*/ 142126 w 3556570"/>
                <a:gd name="connsiteY4" fmla="*/ 0 h 4984678"/>
                <a:gd name="connsiteX5" fmla="*/ 3414445 w 3556570"/>
                <a:gd name="connsiteY5" fmla="*/ 0 h 4984678"/>
                <a:gd name="connsiteX6" fmla="*/ 3556571 w 3556570"/>
                <a:gd name="connsiteY6" fmla="*/ 142126 h 4984678"/>
                <a:gd name="connsiteX7" fmla="*/ 3556571 w 3556570"/>
                <a:gd name="connsiteY7" fmla="*/ 4842553 h 4984678"/>
                <a:gd name="connsiteX8" fmla="*/ 3414445 w 3556570"/>
                <a:gd name="connsiteY8" fmla="*/ 4984679 h 49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570" h="4984678">
                  <a:moveTo>
                    <a:pt x="3414445" y="4984679"/>
                  </a:moveTo>
                  <a:lnTo>
                    <a:pt x="142126" y="4984679"/>
                  </a:lnTo>
                  <a:cubicBezTo>
                    <a:pt x="63357" y="4984679"/>
                    <a:pt x="0" y="4921321"/>
                    <a:pt x="0" y="4842553"/>
                  </a:cubicBezTo>
                  <a:lnTo>
                    <a:pt x="0" y="142126"/>
                  </a:lnTo>
                  <a:cubicBezTo>
                    <a:pt x="0" y="63357"/>
                    <a:pt x="63357" y="0"/>
                    <a:pt x="142126" y="0"/>
                  </a:cubicBezTo>
                  <a:lnTo>
                    <a:pt x="3414445" y="0"/>
                  </a:lnTo>
                  <a:cubicBezTo>
                    <a:pt x="3493213" y="0"/>
                    <a:pt x="3556571" y="63357"/>
                    <a:pt x="3556571" y="142126"/>
                  </a:cubicBezTo>
                  <a:lnTo>
                    <a:pt x="3556571" y="4842553"/>
                  </a:lnTo>
                  <a:cubicBezTo>
                    <a:pt x="3556571" y="4920465"/>
                    <a:pt x="3493213" y="4984679"/>
                    <a:pt x="3414445" y="4984679"/>
                  </a:cubicBezTo>
                  <a:close/>
                </a:path>
              </a:pathLst>
            </a:custGeom>
            <a:solidFill>
              <a:srgbClr val="323241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32F9EC2-5C1C-4582-98A3-91DC7D5AD29E}"/>
                </a:ext>
              </a:extLst>
            </p:cNvPr>
            <p:cNvSpPr/>
            <p:nvPr/>
          </p:nvSpPr>
          <p:spPr>
            <a:xfrm>
              <a:off x="8524981" y="136132"/>
              <a:ext cx="3556570" cy="4984678"/>
            </a:xfrm>
            <a:custGeom>
              <a:avLst/>
              <a:gdLst>
                <a:gd name="connsiteX0" fmla="*/ 3414445 w 3556570"/>
                <a:gd name="connsiteY0" fmla="*/ 4984679 h 4984678"/>
                <a:gd name="connsiteX1" fmla="*/ 142126 w 3556570"/>
                <a:gd name="connsiteY1" fmla="*/ 4984679 h 4984678"/>
                <a:gd name="connsiteX2" fmla="*/ 0 w 3556570"/>
                <a:gd name="connsiteY2" fmla="*/ 4842553 h 4984678"/>
                <a:gd name="connsiteX3" fmla="*/ 0 w 3556570"/>
                <a:gd name="connsiteY3" fmla="*/ 142126 h 4984678"/>
                <a:gd name="connsiteX4" fmla="*/ 142126 w 3556570"/>
                <a:gd name="connsiteY4" fmla="*/ 0 h 4984678"/>
                <a:gd name="connsiteX5" fmla="*/ 3414445 w 3556570"/>
                <a:gd name="connsiteY5" fmla="*/ 0 h 4984678"/>
                <a:gd name="connsiteX6" fmla="*/ 3556571 w 3556570"/>
                <a:gd name="connsiteY6" fmla="*/ 142126 h 4984678"/>
                <a:gd name="connsiteX7" fmla="*/ 3556571 w 3556570"/>
                <a:gd name="connsiteY7" fmla="*/ 4842553 h 4984678"/>
                <a:gd name="connsiteX8" fmla="*/ 3414445 w 3556570"/>
                <a:gd name="connsiteY8" fmla="*/ 4984679 h 49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570" h="4984678">
                  <a:moveTo>
                    <a:pt x="3414445" y="4984679"/>
                  </a:moveTo>
                  <a:lnTo>
                    <a:pt x="142126" y="4984679"/>
                  </a:lnTo>
                  <a:cubicBezTo>
                    <a:pt x="63357" y="4984679"/>
                    <a:pt x="0" y="4921322"/>
                    <a:pt x="0" y="4842553"/>
                  </a:cubicBezTo>
                  <a:lnTo>
                    <a:pt x="0" y="142126"/>
                  </a:lnTo>
                  <a:cubicBezTo>
                    <a:pt x="0" y="63357"/>
                    <a:pt x="63357" y="0"/>
                    <a:pt x="142126" y="0"/>
                  </a:cubicBezTo>
                  <a:lnTo>
                    <a:pt x="3414445" y="0"/>
                  </a:lnTo>
                  <a:cubicBezTo>
                    <a:pt x="3493213" y="0"/>
                    <a:pt x="3556571" y="63357"/>
                    <a:pt x="3556571" y="142126"/>
                  </a:cubicBezTo>
                  <a:lnTo>
                    <a:pt x="3556571" y="4842553"/>
                  </a:lnTo>
                  <a:cubicBezTo>
                    <a:pt x="3556571" y="4920465"/>
                    <a:pt x="3493213" y="4984679"/>
                    <a:pt x="3414445" y="4984679"/>
                  </a:cubicBezTo>
                  <a:close/>
                </a:path>
              </a:pathLst>
            </a:custGeom>
            <a:solidFill>
              <a:srgbClr val="525074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BEEF06-C167-438D-BBB4-83978828395A}"/>
                </a:ext>
              </a:extLst>
            </p:cNvPr>
            <p:cNvSpPr/>
            <p:nvPr/>
          </p:nvSpPr>
          <p:spPr>
            <a:xfrm>
              <a:off x="8911119" y="5125091"/>
              <a:ext cx="2785152" cy="490591"/>
            </a:xfrm>
            <a:custGeom>
              <a:avLst/>
              <a:gdLst>
                <a:gd name="connsiteX0" fmla="*/ 2682411 w 2785152"/>
                <a:gd name="connsiteY0" fmla="*/ 490591 h 490591"/>
                <a:gd name="connsiteX1" fmla="*/ 101885 w 2785152"/>
                <a:gd name="connsiteY1" fmla="*/ 490591 h 490591"/>
                <a:gd name="connsiteX2" fmla="*/ 0 w 2785152"/>
                <a:gd name="connsiteY2" fmla="*/ 388706 h 490591"/>
                <a:gd name="connsiteX3" fmla="*/ 0 w 2785152"/>
                <a:gd name="connsiteY3" fmla="*/ 0 h 490591"/>
                <a:gd name="connsiteX4" fmla="*/ 2785152 w 2785152"/>
                <a:gd name="connsiteY4" fmla="*/ 0 h 490591"/>
                <a:gd name="connsiteX5" fmla="*/ 2785152 w 2785152"/>
                <a:gd name="connsiteY5" fmla="*/ 388706 h 490591"/>
                <a:gd name="connsiteX6" fmla="*/ 2682411 w 2785152"/>
                <a:gd name="connsiteY6" fmla="*/ 490591 h 49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5152" h="490591">
                  <a:moveTo>
                    <a:pt x="2682411" y="490591"/>
                  </a:moveTo>
                  <a:lnTo>
                    <a:pt x="101885" y="490591"/>
                  </a:lnTo>
                  <a:cubicBezTo>
                    <a:pt x="45377" y="490591"/>
                    <a:pt x="0" y="445213"/>
                    <a:pt x="0" y="388706"/>
                  </a:cubicBezTo>
                  <a:lnTo>
                    <a:pt x="0" y="0"/>
                  </a:lnTo>
                  <a:lnTo>
                    <a:pt x="2785152" y="0"/>
                  </a:lnTo>
                  <a:lnTo>
                    <a:pt x="2785152" y="388706"/>
                  </a:lnTo>
                  <a:cubicBezTo>
                    <a:pt x="2784296" y="445213"/>
                    <a:pt x="2738918" y="490591"/>
                    <a:pt x="2682411" y="490591"/>
                  </a:cubicBezTo>
                  <a:close/>
                </a:path>
              </a:pathLst>
            </a:custGeom>
            <a:solidFill>
              <a:srgbClr val="E2E7F4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00B8E18-C95C-4CD4-AEA6-58CE8D96B356}"/>
                </a:ext>
              </a:extLst>
            </p:cNvPr>
            <p:cNvSpPr/>
            <p:nvPr/>
          </p:nvSpPr>
          <p:spPr>
            <a:xfrm>
              <a:off x="9001017" y="0"/>
              <a:ext cx="2736350" cy="83905"/>
            </a:xfrm>
            <a:custGeom>
              <a:avLst/>
              <a:gdLst>
                <a:gd name="connsiteX0" fmla="*/ 0 w 2736350"/>
                <a:gd name="connsiteY0" fmla="*/ 0 h 83905"/>
                <a:gd name="connsiteX1" fmla="*/ 2736351 w 2736350"/>
                <a:gd name="connsiteY1" fmla="*/ 0 h 83905"/>
                <a:gd name="connsiteX2" fmla="*/ 2736351 w 2736350"/>
                <a:gd name="connsiteY2" fmla="*/ 83906 h 83905"/>
                <a:gd name="connsiteX3" fmla="*/ 0 w 2736350"/>
                <a:gd name="connsiteY3" fmla="*/ 83906 h 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350" h="83905">
                  <a:moveTo>
                    <a:pt x="0" y="0"/>
                  </a:moveTo>
                  <a:lnTo>
                    <a:pt x="2736351" y="0"/>
                  </a:lnTo>
                  <a:lnTo>
                    <a:pt x="2736351" y="83906"/>
                  </a:lnTo>
                  <a:lnTo>
                    <a:pt x="0" y="83906"/>
                  </a:lnTo>
                  <a:close/>
                </a:path>
              </a:pathLst>
            </a:custGeom>
            <a:solidFill>
              <a:srgbClr val="B1C0E0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41D2612-4276-4E83-860F-8F0BF2F7993A}"/>
                </a:ext>
              </a:extLst>
            </p:cNvPr>
            <p:cNvSpPr/>
            <p:nvPr/>
          </p:nvSpPr>
          <p:spPr>
            <a:xfrm>
              <a:off x="9124201" y="684943"/>
              <a:ext cx="2207490" cy="391654"/>
            </a:xfrm>
            <a:custGeom>
              <a:avLst/>
              <a:gdLst>
                <a:gd name="connsiteX0" fmla="*/ 112265 w 2207490"/>
                <a:gd name="connsiteY0" fmla="*/ 369013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1 w 2207490"/>
                <a:gd name="connsiteY7" fmla="*/ 391274 h 391654"/>
                <a:gd name="connsiteX8" fmla="*/ 197026 w 2207490"/>
                <a:gd name="connsiteY8" fmla="*/ 391274 h 391654"/>
                <a:gd name="connsiteX9" fmla="*/ 112265 w 2207490"/>
                <a:gd name="connsiteY9" fmla="*/ 369013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5" y="369013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8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49"/>
                    <a:pt x="2207337" y="201202"/>
                  </a:cubicBezTo>
                  <a:cubicBezTo>
                    <a:pt x="2204768" y="265416"/>
                    <a:pt x="2171378" y="313362"/>
                    <a:pt x="2123431" y="353602"/>
                  </a:cubicBezTo>
                  <a:cubicBezTo>
                    <a:pt x="2094322" y="382712"/>
                    <a:pt x="2056650" y="391274"/>
                    <a:pt x="2018121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917" y="391274"/>
                    <a:pt x="137094" y="389562"/>
                    <a:pt x="112265" y="369013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6F5428-92E5-4BFE-BF34-08A476C557F5}"/>
                </a:ext>
              </a:extLst>
            </p:cNvPr>
            <p:cNvSpPr/>
            <p:nvPr/>
          </p:nvSpPr>
          <p:spPr>
            <a:xfrm>
              <a:off x="8842596" y="540249"/>
              <a:ext cx="95091" cy="670388"/>
            </a:xfrm>
            <a:custGeom>
              <a:avLst/>
              <a:gdLst>
                <a:gd name="connsiteX0" fmla="*/ 93351 w 95091"/>
                <a:gd name="connsiteY0" fmla="*/ 339047 h 670388"/>
                <a:gd name="connsiteX1" fmla="*/ 94208 w 95091"/>
                <a:gd name="connsiteY1" fmla="*/ 629292 h 670388"/>
                <a:gd name="connsiteX2" fmla="*/ 47118 w 95091"/>
                <a:gd name="connsiteY2" fmla="*/ 670389 h 670388"/>
                <a:gd name="connsiteX3" fmla="*/ 28 w 95091"/>
                <a:gd name="connsiteY3" fmla="*/ 630148 h 670388"/>
                <a:gd name="connsiteX4" fmla="*/ 28 w 95091"/>
                <a:gd name="connsiteY4" fmla="*/ 41097 h 670388"/>
                <a:gd name="connsiteX5" fmla="*/ 47118 w 95091"/>
                <a:gd name="connsiteY5" fmla="*/ 0 h 670388"/>
                <a:gd name="connsiteX6" fmla="*/ 95064 w 95091"/>
                <a:gd name="connsiteY6" fmla="*/ 40240 h 670388"/>
                <a:gd name="connsiteX7" fmla="*/ 93351 w 95091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1" h="670388">
                  <a:moveTo>
                    <a:pt x="93351" y="339047"/>
                  </a:moveTo>
                  <a:cubicBezTo>
                    <a:pt x="93351" y="435796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6"/>
                    <a:pt x="28" y="630148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0"/>
                  </a:cubicBezTo>
                  <a:cubicBezTo>
                    <a:pt x="91639" y="139557"/>
                    <a:pt x="93351" y="239730"/>
                    <a:pt x="93351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9A7D470-F2FC-4424-9264-F2E7BF138EAE}"/>
                </a:ext>
              </a:extLst>
            </p:cNvPr>
            <p:cNvSpPr/>
            <p:nvPr/>
          </p:nvSpPr>
          <p:spPr>
            <a:xfrm>
              <a:off x="11470232" y="711485"/>
              <a:ext cx="345076" cy="345040"/>
            </a:xfrm>
            <a:custGeom>
              <a:avLst/>
              <a:gdLst>
                <a:gd name="connsiteX0" fmla="*/ 173812 w 345076"/>
                <a:gd name="connsiteY0" fmla="*/ 345040 h 345040"/>
                <a:gd name="connsiteX1" fmla="*/ 7 w 345076"/>
                <a:gd name="connsiteY1" fmla="*/ 177229 h 345040"/>
                <a:gd name="connsiteX2" fmla="*/ 172956 w 345076"/>
                <a:gd name="connsiteY2" fmla="*/ 0 h 345040"/>
                <a:gd name="connsiteX3" fmla="*/ 345048 w 345076"/>
                <a:gd name="connsiteY3" fmla="*/ 170380 h 345040"/>
                <a:gd name="connsiteX4" fmla="*/ 173812 w 345076"/>
                <a:gd name="connsiteY4" fmla="*/ 345040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76" h="345040">
                  <a:moveTo>
                    <a:pt x="173812" y="345040"/>
                  </a:moveTo>
                  <a:cubicBezTo>
                    <a:pt x="77064" y="345040"/>
                    <a:pt x="864" y="271409"/>
                    <a:pt x="7" y="177229"/>
                  </a:cubicBezTo>
                  <a:cubicBezTo>
                    <a:pt x="-849" y="75344"/>
                    <a:pt x="72783" y="856"/>
                    <a:pt x="172956" y="0"/>
                  </a:cubicBezTo>
                  <a:cubicBezTo>
                    <a:pt x="267992" y="0"/>
                    <a:pt x="344192" y="74488"/>
                    <a:pt x="345048" y="170380"/>
                  </a:cubicBezTo>
                  <a:cubicBezTo>
                    <a:pt x="346760" y="267128"/>
                    <a:pt x="269704" y="345040"/>
                    <a:pt x="173812" y="345040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C5C1745-FE9B-4F04-9731-9A034F93E642}"/>
                </a:ext>
              </a:extLst>
            </p:cNvPr>
            <p:cNvSpPr/>
            <p:nvPr/>
          </p:nvSpPr>
          <p:spPr>
            <a:xfrm>
              <a:off x="9124201" y="1771435"/>
              <a:ext cx="2207490" cy="391654"/>
            </a:xfrm>
            <a:custGeom>
              <a:avLst/>
              <a:gdLst>
                <a:gd name="connsiteX0" fmla="*/ 112265 w 2207490"/>
                <a:gd name="connsiteY0" fmla="*/ 369014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1 w 2207490"/>
                <a:gd name="connsiteY7" fmla="*/ 391274 h 391654"/>
                <a:gd name="connsiteX8" fmla="*/ 197026 w 2207490"/>
                <a:gd name="connsiteY8" fmla="*/ 391274 h 391654"/>
                <a:gd name="connsiteX9" fmla="*/ 112265 w 2207490"/>
                <a:gd name="connsiteY9" fmla="*/ 369014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5" y="369014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8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50"/>
                    <a:pt x="2207337" y="201202"/>
                  </a:cubicBezTo>
                  <a:cubicBezTo>
                    <a:pt x="2204768" y="265416"/>
                    <a:pt x="2171378" y="313362"/>
                    <a:pt x="2123431" y="353602"/>
                  </a:cubicBezTo>
                  <a:cubicBezTo>
                    <a:pt x="2094322" y="382712"/>
                    <a:pt x="2056650" y="391274"/>
                    <a:pt x="2018121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917" y="391274"/>
                    <a:pt x="137094" y="389562"/>
                    <a:pt x="112265" y="369014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B72614E-0521-4584-ACEC-5058A0AFF285}"/>
                </a:ext>
              </a:extLst>
            </p:cNvPr>
            <p:cNvSpPr/>
            <p:nvPr/>
          </p:nvSpPr>
          <p:spPr>
            <a:xfrm>
              <a:off x="8842596" y="1626741"/>
              <a:ext cx="95091" cy="670388"/>
            </a:xfrm>
            <a:custGeom>
              <a:avLst/>
              <a:gdLst>
                <a:gd name="connsiteX0" fmla="*/ 93351 w 95091"/>
                <a:gd name="connsiteY0" fmla="*/ 339047 h 670388"/>
                <a:gd name="connsiteX1" fmla="*/ 94208 w 95091"/>
                <a:gd name="connsiteY1" fmla="*/ 629292 h 670388"/>
                <a:gd name="connsiteX2" fmla="*/ 47118 w 95091"/>
                <a:gd name="connsiteY2" fmla="*/ 670389 h 670388"/>
                <a:gd name="connsiteX3" fmla="*/ 28 w 95091"/>
                <a:gd name="connsiteY3" fmla="*/ 630148 h 670388"/>
                <a:gd name="connsiteX4" fmla="*/ 28 w 95091"/>
                <a:gd name="connsiteY4" fmla="*/ 41097 h 670388"/>
                <a:gd name="connsiteX5" fmla="*/ 47118 w 95091"/>
                <a:gd name="connsiteY5" fmla="*/ 0 h 670388"/>
                <a:gd name="connsiteX6" fmla="*/ 95064 w 95091"/>
                <a:gd name="connsiteY6" fmla="*/ 40240 h 670388"/>
                <a:gd name="connsiteX7" fmla="*/ 93351 w 95091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1" h="670388">
                  <a:moveTo>
                    <a:pt x="93351" y="339047"/>
                  </a:moveTo>
                  <a:cubicBezTo>
                    <a:pt x="93351" y="435795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6"/>
                    <a:pt x="28" y="630148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0"/>
                  </a:cubicBezTo>
                  <a:cubicBezTo>
                    <a:pt x="91639" y="139557"/>
                    <a:pt x="93351" y="239730"/>
                    <a:pt x="93351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F95EC1-171E-43C8-9FBE-8171B9E943C7}"/>
                </a:ext>
              </a:extLst>
            </p:cNvPr>
            <p:cNvSpPr/>
            <p:nvPr/>
          </p:nvSpPr>
          <p:spPr>
            <a:xfrm>
              <a:off x="11470232" y="1798833"/>
              <a:ext cx="345076" cy="345040"/>
            </a:xfrm>
            <a:custGeom>
              <a:avLst/>
              <a:gdLst>
                <a:gd name="connsiteX0" fmla="*/ 173812 w 345076"/>
                <a:gd name="connsiteY0" fmla="*/ 345040 h 345040"/>
                <a:gd name="connsiteX1" fmla="*/ 7 w 345076"/>
                <a:gd name="connsiteY1" fmla="*/ 177229 h 345040"/>
                <a:gd name="connsiteX2" fmla="*/ 172956 w 345076"/>
                <a:gd name="connsiteY2" fmla="*/ 0 h 345040"/>
                <a:gd name="connsiteX3" fmla="*/ 345048 w 345076"/>
                <a:gd name="connsiteY3" fmla="*/ 170380 h 345040"/>
                <a:gd name="connsiteX4" fmla="*/ 173812 w 345076"/>
                <a:gd name="connsiteY4" fmla="*/ 345040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76" h="345040">
                  <a:moveTo>
                    <a:pt x="173812" y="345040"/>
                  </a:moveTo>
                  <a:cubicBezTo>
                    <a:pt x="77064" y="345040"/>
                    <a:pt x="864" y="271409"/>
                    <a:pt x="7" y="177229"/>
                  </a:cubicBezTo>
                  <a:cubicBezTo>
                    <a:pt x="-849" y="75344"/>
                    <a:pt x="72783" y="856"/>
                    <a:pt x="172956" y="0"/>
                  </a:cubicBezTo>
                  <a:cubicBezTo>
                    <a:pt x="267992" y="0"/>
                    <a:pt x="344192" y="74488"/>
                    <a:pt x="345048" y="170380"/>
                  </a:cubicBezTo>
                  <a:cubicBezTo>
                    <a:pt x="346760" y="266272"/>
                    <a:pt x="269704" y="344184"/>
                    <a:pt x="173812" y="345040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3B5D6DF-7BA4-4F8F-B949-9D804E80EBA8}"/>
                </a:ext>
              </a:extLst>
            </p:cNvPr>
            <p:cNvSpPr/>
            <p:nvPr/>
          </p:nvSpPr>
          <p:spPr>
            <a:xfrm>
              <a:off x="9165298" y="2988067"/>
              <a:ext cx="2207490" cy="391654"/>
            </a:xfrm>
            <a:custGeom>
              <a:avLst/>
              <a:gdLst>
                <a:gd name="connsiteX0" fmla="*/ 112264 w 2207490"/>
                <a:gd name="connsiteY0" fmla="*/ 369014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0 w 2207490"/>
                <a:gd name="connsiteY7" fmla="*/ 391274 h 391654"/>
                <a:gd name="connsiteX8" fmla="*/ 197026 w 2207490"/>
                <a:gd name="connsiteY8" fmla="*/ 391274 h 391654"/>
                <a:gd name="connsiteX9" fmla="*/ 112264 w 2207490"/>
                <a:gd name="connsiteY9" fmla="*/ 369014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4" y="369014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7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50"/>
                    <a:pt x="2207337" y="201202"/>
                  </a:cubicBezTo>
                  <a:cubicBezTo>
                    <a:pt x="2204768" y="265416"/>
                    <a:pt x="2171377" y="313362"/>
                    <a:pt x="2123431" y="353602"/>
                  </a:cubicBezTo>
                  <a:cubicBezTo>
                    <a:pt x="2094321" y="382712"/>
                    <a:pt x="2056649" y="391274"/>
                    <a:pt x="2018120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060" y="391274"/>
                    <a:pt x="137094" y="389562"/>
                    <a:pt x="112264" y="369014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0B07635-ECFD-43C1-90B7-841683367A48}"/>
                </a:ext>
              </a:extLst>
            </p:cNvPr>
            <p:cNvSpPr/>
            <p:nvPr/>
          </p:nvSpPr>
          <p:spPr>
            <a:xfrm>
              <a:off x="8882836" y="2843373"/>
              <a:ext cx="95090" cy="670388"/>
            </a:xfrm>
            <a:custGeom>
              <a:avLst/>
              <a:gdLst>
                <a:gd name="connsiteX0" fmla="*/ 93352 w 95090"/>
                <a:gd name="connsiteY0" fmla="*/ 339047 h 670388"/>
                <a:gd name="connsiteX1" fmla="*/ 94208 w 95090"/>
                <a:gd name="connsiteY1" fmla="*/ 629292 h 670388"/>
                <a:gd name="connsiteX2" fmla="*/ 47118 w 95090"/>
                <a:gd name="connsiteY2" fmla="*/ 670389 h 670388"/>
                <a:gd name="connsiteX3" fmla="*/ 28 w 95090"/>
                <a:gd name="connsiteY3" fmla="*/ 630148 h 670388"/>
                <a:gd name="connsiteX4" fmla="*/ 28 w 95090"/>
                <a:gd name="connsiteY4" fmla="*/ 41097 h 670388"/>
                <a:gd name="connsiteX5" fmla="*/ 47118 w 95090"/>
                <a:gd name="connsiteY5" fmla="*/ 0 h 670388"/>
                <a:gd name="connsiteX6" fmla="*/ 95064 w 95090"/>
                <a:gd name="connsiteY6" fmla="*/ 40240 h 670388"/>
                <a:gd name="connsiteX7" fmla="*/ 93352 w 95090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0" h="670388">
                  <a:moveTo>
                    <a:pt x="93352" y="339047"/>
                  </a:moveTo>
                  <a:cubicBezTo>
                    <a:pt x="93352" y="435795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6"/>
                    <a:pt x="28" y="630148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0"/>
                  </a:cubicBezTo>
                  <a:cubicBezTo>
                    <a:pt x="91639" y="140413"/>
                    <a:pt x="93352" y="239730"/>
                    <a:pt x="93352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6865319-82D1-42B1-BF41-DCEE233AC895}"/>
                </a:ext>
              </a:extLst>
            </p:cNvPr>
            <p:cNvSpPr/>
            <p:nvPr/>
          </p:nvSpPr>
          <p:spPr>
            <a:xfrm>
              <a:off x="11510473" y="3015465"/>
              <a:ext cx="345109" cy="345040"/>
            </a:xfrm>
            <a:custGeom>
              <a:avLst/>
              <a:gdLst>
                <a:gd name="connsiteX0" fmla="*/ 173811 w 345109"/>
                <a:gd name="connsiteY0" fmla="*/ 345040 h 345040"/>
                <a:gd name="connsiteX1" fmla="*/ 7 w 345109"/>
                <a:gd name="connsiteY1" fmla="*/ 177229 h 345040"/>
                <a:gd name="connsiteX2" fmla="*/ 172955 w 345109"/>
                <a:gd name="connsiteY2" fmla="*/ 0 h 345040"/>
                <a:gd name="connsiteX3" fmla="*/ 345047 w 345109"/>
                <a:gd name="connsiteY3" fmla="*/ 170380 h 345040"/>
                <a:gd name="connsiteX4" fmla="*/ 173811 w 345109"/>
                <a:gd name="connsiteY4" fmla="*/ 345040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09" h="345040">
                  <a:moveTo>
                    <a:pt x="173811" y="345040"/>
                  </a:moveTo>
                  <a:cubicBezTo>
                    <a:pt x="77064" y="345040"/>
                    <a:pt x="863" y="271409"/>
                    <a:pt x="7" y="177229"/>
                  </a:cubicBezTo>
                  <a:cubicBezTo>
                    <a:pt x="-849" y="75344"/>
                    <a:pt x="72783" y="856"/>
                    <a:pt x="172955" y="0"/>
                  </a:cubicBezTo>
                  <a:cubicBezTo>
                    <a:pt x="267991" y="0"/>
                    <a:pt x="344191" y="74487"/>
                    <a:pt x="345047" y="170380"/>
                  </a:cubicBezTo>
                  <a:cubicBezTo>
                    <a:pt x="347616" y="266272"/>
                    <a:pt x="270560" y="344184"/>
                    <a:pt x="173811" y="345040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B3735A6-DCDA-409D-8B16-D380E96BEDF1}"/>
                </a:ext>
              </a:extLst>
            </p:cNvPr>
            <p:cNvSpPr/>
            <p:nvPr/>
          </p:nvSpPr>
          <p:spPr>
            <a:xfrm>
              <a:off x="9165298" y="4154184"/>
              <a:ext cx="2207490" cy="391654"/>
            </a:xfrm>
            <a:custGeom>
              <a:avLst/>
              <a:gdLst>
                <a:gd name="connsiteX0" fmla="*/ 112264 w 2207490"/>
                <a:gd name="connsiteY0" fmla="*/ 369013 h 391654"/>
                <a:gd name="connsiteX1" fmla="*/ 7811 w 2207490"/>
                <a:gd name="connsiteY1" fmla="*/ 139557 h 391654"/>
                <a:gd name="connsiteX2" fmla="*/ 174766 w 2207490"/>
                <a:gd name="connsiteY2" fmla="*/ 1712 h 391654"/>
                <a:gd name="connsiteX3" fmla="*/ 213294 w 2207490"/>
                <a:gd name="connsiteY3" fmla="*/ 0 h 391654"/>
                <a:gd name="connsiteX4" fmla="*/ 1997573 w 2207490"/>
                <a:gd name="connsiteY4" fmla="*/ 0 h 391654"/>
                <a:gd name="connsiteX5" fmla="*/ 2207337 w 2207490"/>
                <a:gd name="connsiteY5" fmla="*/ 201202 h 391654"/>
                <a:gd name="connsiteX6" fmla="*/ 2123431 w 2207490"/>
                <a:gd name="connsiteY6" fmla="*/ 353602 h 391654"/>
                <a:gd name="connsiteX7" fmla="*/ 2018120 w 2207490"/>
                <a:gd name="connsiteY7" fmla="*/ 391274 h 391654"/>
                <a:gd name="connsiteX8" fmla="*/ 197026 w 2207490"/>
                <a:gd name="connsiteY8" fmla="*/ 391274 h 391654"/>
                <a:gd name="connsiteX9" fmla="*/ 112264 w 2207490"/>
                <a:gd name="connsiteY9" fmla="*/ 369013 h 3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490" h="391654">
                  <a:moveTo>
                    <a:pt x="112264" y="369013"/>
                  </a:moveTo>
                  <a:cubicBezTo>
                    <a:pt x="17229" y="304800"/>
                    <a:pt x="-17019" y="231169"/>
                    <a:pt x="7811" y="139557"/>
                  </a:cubicBezTo>
                  <a:cubicBezTo>
                    <a:pt x="28359" y="63357"/>
                    <a:pt x="95997" y="7706"/>
                    <a:pt x="174766" y="1712"/>
                  </a:cubicBezTo>
                  <a:cubicBezTo>
                    <a:pt x="187609" y="856"/>
                    <a:pt x="200451" y="0"/>
                    <a:pt x="213294" y="0"/>
                  </a:cubicBezTo>
                  <a:cubicBezTo>
                    <a:pt x="808339" y="0"/>
                    <a:pt x="1402528" y="0"/>
                    <a:pt x="1997573" y="0"/>
                  </a:cubicBezTo>
                  <a:cubicBezTo>
                    <a:pt x="2126000" y="0"/>
                    <a:pt x="2211618" y="83049"/>
                    <a:pt x="2207337" y="201202"/>
                  </a:cubicBezTo>
                  <a:cubicBezTo>
                    <a:pt x="2204768" y="265416"/>
                    <a:pt x="2171377" y="313362"/>
                    <a:pt x="2123431" y="353602"/>
                  </a:cubicBezTo>
                  <a:cubicBezTo>
                    <a:pt x="2094321" y="382712"/>
                    <a:pt x="2056649" y="391274"/>
                    <a:pt x="2018120" y="391274"/>
                  </a:cubicBezTo>
                  <a:cubicBezTo>
                    <a:pt x="1411090" y="392130"/>
                    <a:pt x="804058" y="391274"/>
                    <a:pt x="197026" y="391274"/>
                  </a:cubicBezTo>
                  <a:cubicBezTo>
                    <a:pt x="167060" y="391274"/>
                    <a:pt x="137094" y="389562"/>
                    <a:pt x="112264" y="369013"/>
                  </a:cubicBezTo>
                  <a:close/>
                </a:path>
              </a:pathLst>
            </a:custGeom>
            <a:solidFill>
              <a:srgbClr val="E7EBF6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BEB774-FD83-4520-84FC-648A14B7271F}"/>
                </a:ext>
              </a:extLst>
            </p:cNvPr>
            <p:cNvSpPr/>
            <p:nvPr/>
          </p:nvSpPr>
          <p:spPr>
            <a:xfrm>
              <a:off x="8882836" y="4009489"/>
              <a:ext cx="95090" cy="670388"/>
            </a:xfrm>
            <a:custGeom>
              <a:avLst/>
              <a:gdLst>
                <a:gd name="connsiteX0" fmla="*/ 93352 w 95090"/>
                <a:gd name="connsiteY0" fmla="*/ 339047 h 670388"/>
                <a:gd name="connsiteX1" fmla="*/ 94208 w 95090"/>
                <a:gd name="connsiteY1" fmla="*/ 629292 h 670388"/>
                <a:gd name="connsiteX2" fmla="*/ 47118 w 95090"/>
                <a:gd name="connsiteY2" fmla="*/ 670389 h 670388"/>
                <a:gd name="connsiteX3" fmla="*/ 28 w 95090"/>
                <a:gd name="connsiteY3" fmla="*/ 630149 h 670388"/>
                <a:gd name="connsiteX4" fmla="*/ 28 w 95090"/>
                <a:gd name="connsiteY4" fmla="*/ 41097 h 670388"/>
                <a:gd name="connsiteX5" fmla="*/ 47118 w 95090"/>
                <a:gd name="connsiteY5" fmla="*/ 0 h 670388"/>
                <a:gd name="connsiteX6" fmla="*/ 95064 w 95090"/>
                <a:gd name="connsiteY6" fmla="*/ 40241 h 670388"/>
                <a:gd name="connsiteX7" fmla="*/ 93352 w 95090"/>
                <a:gd name="connsiteY7" fmla="*/ 339047 h 6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90" h="670388">
                  <a:moveTo>
                    <a:pt x="93352" y="339047"/>
                  </a:moveTo>
                  <a:cubicBezTo>
                    <a:pt x="93352" y="435796"/>
                    <a:pt x="91639" y="532544"/>
                    <a:pt x="94208" y="629292"/>
                  </a:cubicBezTo>
                  <a:cubicBezTo>
                    <a:pt x="95064" y="666964"/>
                    <a:pt x="76228" y="670389"/>
                    <a:pt x="47118" y="670389"/>
                  </a:cubicBezTo>
                  <a:cubicBezTo>
                    <a:pt x="18008" y="670389"/>
                    <a:pt x="-828" y="668677"/>
                    <a:pt x="28" y="630149"/>
                  </a:cubicBezTo>
                  <a:cubicBezTo>
                    <a:pt x="1740" y="434083"/>
                    <a:pt x="1740" y="237162"/>
                    <a:pt x="28" y="41097"/>
                  </a:cubicBezTo>
                  <a:cubicBezTo>
                    <a:pt x="28" y="3425"/>
                    <a:pt x="16296" y="0"/>
                    <a:pt x="47118" y="0"/>
                  </a:cubicBezTo>
                  <a:cubicBezTo>
                    <a:pt x="76228" y="0"/>
                    <a:pt x="95920" y="1712"/>
                    <a:pt x="95064" y="40241"/>
                  </a:cubicBezTo>
                  <a:cubicBezTo>
                    <a:pt x="91639" y="139557"/>
                    <a:pt x="93352" y="239730"/>
                    <a:pt x="93352" y="339047"/>
                  </a:cubicBezTo>
                  <a:close/>
                </a:path>
              </a:pathLst>
            </a:custGeom>
            <a:solidFill>
              <a:srgbClr val="EEEDED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06B6178-B358-4A23-9693-B157C96B3D83}"/>
                </a:ext>
              </a:extLst>
            </p:cNvPr>
            <p:cNvSpPr/>
            <p:nvPr/>
          </p:nvSpPr>
          <p:spPr>
            <a:xfrm>
              <a:off x="11510473" y="4181581"/>
              <a:ext cx="345109" cy="345040"/>
            </a:xfrm>
            <a:custGeom>
              <a:avLst/>
              <a:gdLst>
                <a:gd name="connsiteX0" fmla="*/ 173811 w 345109"/>
                <a:gd name="connsiteY0" fmla="*/ 345041 h 345040"/>
                <a:gd name="connsiteX1" fmla="*/ 7 w 345109"/>
                <a:gd name="connsiteY1" fmla="*/ 177229 h 345040"/>
                <a:gd name="connsiteX2" fmla="*/ 172955 w 345109"/>
                <a:gd name="connsiteY2" fmla="*/ 0 h 345040"/>
                <a:gd name="connsiteX3" fmla="*/ 345047 w 345109"/>
                <a:gd name="connsiteY3" fmla="*/ 170380 h 345040"/>
                <a:gd name="connsiteX4" fmla="*/ 173811 w 345109"/>
                <a:gd name="connsiteY4" fmla="*/ 345041 h 34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09" h="345040">
                  <a:moveTo>
                    <a:pt x="173811" y="345041"/>
                  </a:moveTo>
                  <a:cubicBezTo>
                    <a:pt x="77064" y="345041"/>
                    <a:pt x="863" y="271409"/>
                    <a:pt x="7" y="177229"/>
                  </a:cubicBezTo>
                  <a:cubicBezTo>
                    <a:pt x="-849" y="75344"/>
                    <a:pt x="72783" y="856"/>
                    <a:pt x="172955" y="0"/>
                  </a:cubicBezTo>
                  <a:cubicBezTo>
                    <a:pt x="267991" y="0"/>
                    <a:pt x="344191" y="74488"/>
                    <a:pt x="345047" y="170380"/>
                  </a:cubicBezTo>
                  <a:cubicBezTo>
                    <a:pt x="347616" y="266272"/>
                    <a:pt x="270560" y="344184"/>
                    <a:pt x="173811" y="345041"/>
                  </a:cubicBezTo>
                  <a:close/>
                </a:path>
              </a:pathLst>
            </a:custGeom>
            <a:solidFill>
              <a:srgbClr val="D7E0F5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113">
            <a:extLst>
              <a:ext uri="{FF2B5EF4-FFF2-40B4-BE49-F238E27FC236}">
                <a16:creationId xmlns:a16="http://schemas.microsoft.com/office/drawing/2014/main" id="{85218AD3-1FA5-4D97-AE17-594370A5F7CC}"/>
              </a:ext>
            </a:extLst>
          </p:cNvPr>
          <p:cNvGrpSpPr/>
          <p:nvPr/>
        </p:nvGrpSpPr>
        <p:grpSpPr>
          <a:xfrm>
            <a:off x="5129349" y="3872961"/>
            <a:ext cx="1933302" cy="2220852"/>
            <a:chOff x="3273624" y="505223"/>
            <a:chExt cx="5528499" cy="635078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DA53A45-32EC-4415-AB43-E20500245F8D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2D28A4B-6E65-43F0-8DA1-0D56B52D5123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9B1558-6B7C-4E84-8E5E-FE2920D68B7C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7C3F3D-14E2-4708-BBC2-39096947ED66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992E7E-F21E-4254-A8C9-E81EC2E8CEA3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3E20DD-4CF7-414A-9DCB-41524DC419A0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F80EEE3-7A76-4997-9992-E51DA47C4481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1A1BA86-C515-4990-9169-25F39278791A}"/>
              </a:ext>
            </a:extLst>
          </p:cNvPr>
          <p:cNvGrpSpPr/>
          <p:nvPr/>
        </p:nvGrpSpPr>
        <p:grpSpPr>
          <a:xfrm>
            <a:off x="9155149" y="3691747"/>
            <a:ext cx="1991426" cy="2124812"/>
            <a:chOff x="5975859" y="4398586"/>
            <a:chExt cx="945247" cy="1008560"/>
          </a:xfrm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89879BA-A094-4FFE-B0BD-8C117EDAAC8F}"/>
                </a:ext>
              </a:extLst>
            </p:cNvPr>
            <p:cNvSpPr/>
            <p:nvPr/>
          </p:nvSpPr>
          <p:spPr>
            <a:xfrm>
              <a:off x="6008914" y="4398586"/>
              <a:ext cx="870857" cy="32722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F58B38F-5CBE-4175-AE79-0E8E987BC859}"/>
                </a:ext>
              </a:extLst>
            </p:cNvPr>
            <p:cNvSpPr/>
            <p:nvPr/>
          </p:nvSpPr>
          <p:spPr>
            <a:xfrm>
              <a:off x="6008914" y="4824426"/>
              <a:ext cx="870857" cy="82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B7C4B26-4D64-4446-B04F-804385490CB7}"/>
                </a:ext>
              </a:extLst>
            </p:cNvPr>
            <p:cNvSpPr/>
            <p:nvPr/>
          </p:nvSpPr>
          <p:spPr>
            <a:xfrm>
              <a:off x="5975859" y="5324721"/>
              <a:ext cx="945247" cy="82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00FA70-805D-42A9-BF2D-98E8F3774167}"/>
                </a:ext>
              </a:extLst>
            </p:cNvPr>
            <p:cNvSpPr/>
            <p:nvPr/>
          </p:nvSpPr>
          <p:spPr>
            <a:xfrm>
              <a:off x="6045834" y="5262308"/>
              <a:ext cx="795423" cy="624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47B47DF-705E-4955-8B2A-4C6ABCD43F9E}"/>
                </a:ext>
              </a:extLst>
            </p:cNvPr>
            <p:cNvGrpSpPr/>
            <p:nvPr/>
          </p:nvGrpSpPr>
          <p:grpSpPr>
            <a:xfrm>
              <a:off x="6071520" y="4894929"/>
              <a:ext cx="750468" cy="367550"/>
              <a:chOff x="6071520" y="4894929"/>
              <a:chExt cx="750468" cy="36755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F89CF03-8B52-483A-9476-31CF7A7A786A}"/>
                  </a:ext>
                </a:extLst>
              </p:cNvPr>
              <p:cNvSpPr/>
              <p:nvPr/>
            </p:nvSpPr>
            <p:spPr>
              <a:xfrm>
                <a:off x="6071520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CCDAC6B-60A2-4C6E-920C-9488B228D4DB}"/>
                  </a:ext>
                </a:extLst>
              </p:cNvPr>
              <p:cNvSpPr/>
              <p:nvPr/>
            </p:nvSpPr>
            <p:spPr>
              <a:xfrm>
                <a:off x="6239924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D03CCCC-CFCE-4D1D-8B4B-99FCECA13B3B}"/>
                  </a:ext>
                </a:extLst>
              </p:cNvPr>
              <p:cNvSpPr/>
              <p:nvPr/>
            </p:nvSpPr>
            <p:spPr>
              <a:xfrm>
                <a:off x="6408328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5E7A3-A0B1-4EF4-8657-598BF9728C0F}"/>
                  </a:ext>
                </a:extLst>
              </p:cNvPr>
              <p:cNvSpPr/>
              <p:nvPr/>
            </p:nvSpPr>
            <p:spPr>
              <a:xfrm>
                <a:off x="6576732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1B2B4C8-4C80-4203-AF10-E91D8F9DFF27}"/>
                  </a:ext>
                </a:extLst>
              </p:cNvPr>
              <p:cNvSpPr/>
              <p:nvPr/>
            </p:nvSpPr>
            <p:spPr>
              <a:xfrm>
                <a:off x="6745134" y="4894929"/>
                <a:ext cx="76854" cy="367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D385C7-5637-41F0-96F9-21C030B4D630}"/>
              </a:ext>
            </a:extLst>
          </p:cNvPr>
          <p:cNvGrpSpPr/>
          <p:nvPr/>
        </p:nvGrpSpPr>
        <p:grpSpPr>
          <a:xfrm>
            <a:off x="9075380" y="2027579"/>
            <a:ext cx="2128669" cy="1146890"/>
            <a:chOff x="9075380" y="1703389"/>
            <a:chExt cx="2128669" cy="1146890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5598CC0D-665C-4B58-8C7C-1A7D9BD7EF3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6" name="Rounded Rectangle 8">
              <a:extLst>
                <a:ext uri="{FF2B5EF4-FFF2-40B4-BE49-F238E27FC236}">
                  <a16:creationId xmlns:a16="http://schemas.microsoft.com/office/drawing/2014/main" id="{C8E1FFDB-6C76-47D4-B14A-DEB4F20A631F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B6882AE7-518B-49FD-A8CA-80559EB13717}"/>
                </a:ext>
              </a:extLst>
            </p:cNvPr>
            <p:cNvSpPr/>
            <p:nvPr/>
          </p:nvSpPr>
          <p:spPr>
            <a:xfrm>
              <a:off x="10592216" y="2460350"/>
              <a:ext cx="306132" cy="306132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3">
              <a:extLst>
                <a:ext uri="{FF2B5EF4-FFF2-40B4-BE49-F238E27FC236}">
                  <a16:creationId xmlns:a16="http://schemas.microsoft.com/office/drawing/2014/main" id="{59A598C4-E2E9-46BA-B5D8-AD37677749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47B91C5-2E1C-4C9F-A4A2-39C2DE83AE6F}"/>
                </a:ext>
              </a:extLst>
            </p:cNvPr>
            <p:cNvSpPr txBox="1"/>
            <p:nvPr/>
          </p:nvSpPr>
          <p:spPr>
            <a:xfrm>
              <a:off x="9330408" y="2441182"/>
              <a:ext cx="11471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Internet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2C4333-551C-42A2-8DC5-9B83AAD9D566}"/>
              </a:ext>
            </a:extLst>
          </p:cNvPr>
          <p:cNvGrpSpPr/>
          <p:nvPr/>
        </p:nvGrpSpPr>
        <p:grpSpPr>
          <a:xfrm>
            <a:off x="3552448" y="2343254"/>
            <a:ext cx="1450584" cy="274320"/>
            <a:chOff x="3540329" y="2338923"/>
            <a:chExt cx="1450584" cy="27432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E88C8E4-E0CE-4389-9665-2A2E714076A2}"/>
                </a:ext>
              </a:extLst>
            </p:cNvPr>
            <p:cNvSpPr/>
            <p:nvPr/>
          </p:nvSpPr>
          <p:spPr>
            <a:xfrm rot="5400000">
              <a:off x="3540329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BD9F106A-AF75-4067-9A4F-7E6C528B78C2}"/>
                </a:ext>
              </a:extLst>
            </p:cNvPr>
            <p:cNvSpPr/>
            <p:nvPr/>
          </p:nvSpPr>
          <p:spPr>
            <a:xfrm rot="5400000">
              <a:off x="4128461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CB5393EB-6234-4C7B-ADC4-A1FECB2D5120}"/>
                </a:ext>
              </a:extLst>
            </p:cNvPr>
            <p:cNvSpPr/>
            <p:nvPr/>
          </p:nvSpPr>
          <p:spPr>
            <a:xfrm rot="5400000">
              <a:off x="4716593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69C102F-0565-4B8B-8436-83AE343483C4}"/>
              </a:ext>
            </a:extLst>
          </p:cNvPr>
          <p:cNvGrpSpPr/>
          <p:nvPr/>
        </p:nvGrpSpPr>
        <p:grpSpPr>
          <a:xfrm>
            <a:off x="7187392" y="2343254"/>
            <a:ext cx="1450584" cy="274320"/>
            <a:chOff x="3540329" y="2338923"/>
            <a:chExt cx="1450584" cy="274320"/>
          </a:xfrm>
        </p:grpSpPr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BABABAB6-ECD9-4E10-8646-FCD5E84FDC32}"/>
                </a:ext>
              </a:extLst>
            </p:cNvPr>
            <p:cNvSpPr/>
            <p:nvPr/>
          </p:nvSpPr>
          <p:spPr>
            <a:xfrm rot="5400000">
              <a:off x="3540329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7B92BD9D-F320-44FC-AAF7-A2BBBBE2B396}"/>
                </a:ext>
              </a:extLst>
            </p:cNvPr>
            <p:cNvSpPr/>
            <p:nvPr/>
          </p:nvSpPr>
          <p:spPr>
            <a:xfrm rot="5400000">
              <a:off x="4128461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9339AB56-1E52-4DA6-BE20-15CF9C84F2B4}"/>
                </a:ext>
              </a:extLst>
            </p:cNvPr>
            <p:cNvSpPr/>
            <p:nvPr/>
          </p:nvSpPr>
          <p:spPr>
            <a:xfrm rot="5400000">
              <a:off x="4716593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9EB3CB-41CE-40DD-AE87-085E548159D0}"/>
              </a:ext>
            </a:extLst>
          </p:cNvPr>
          <p:cNvSpPr/>
          <p:nvPr/>
        </p:nvSpPr>
        <p:spPr>
          <a:xfrm>
            <a:off x="2926080" y="3239589"/>
            <a:ext cx="2420983" cy="1071154"/>
          </a:xfrm>
          <a:custGeom>
            <a:avLst/>
            <a:gdLst>
              <a:gd name="connsiteX0" fmla="*/ 0 w 2420983"/>
              <a:gd name="connsiteY0" fmla="*/ 1071154 h 1071154"/>
              <a:gd name="connsiteX1" fmla="*/ 2420983 w 2420983"/>
              <a:gd name="connsiteY1" fmla="*/ 0 h 1071154"/>
              <a:gd name="connsiteX2" fmla="*/ 1654629 w 2420983"/>
              <a:gd name="connsiteY2" fmla="*/ 8708 h 1071154"/>
              <a:gd name="connsiteX3" fmla="*/ 1654629 w 2420983"/>
              <a:gd name="connsiteY3" fmla="*/ 8708 h 107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983" h="1071154">
                <a:moveTo>
                  <a:pt x="0" y="1071154"/>
                </a:moveTo>
                <a:lnTo>
                  <a:pt x="2420983" y="0"/>
                </a:lnTo>
                <a:lnTo>
                  <a:pt x="1654629" y="8708"/>
                </a:lnTo>
                <a:lnTo>
                  <a:pt x="1654629" y="8708"/>
                </a:ln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4657977-05B8-4F31-BAD1-35202E093DF5}"/>
              </a:ext>
            </a:extLst>
          </p:cNvPr>
          <p:cNvSpPr/>
          <p:nvPr/>
        </p:nvSpPr>
        <p:spPr>
          <a:xfrm flipH="1">
            <a:off x="6843361" y="3239589"/>
            <a:ext cx="2420983" cy="1071154"/>
          </a:xfrm>
          <a:custGeom>
            <a:avLst/>
            <a:gdLst>
              <a:gd name="connsiteX0" fmla="*/ 0 w 2420983"/>
              <a:gd name="connsiteY0" fmla="*/ 1071154 h 1071154"/>
              <a:gd name="connsiteX1" fmla="*/ 2420983 w 2420983"/>
              <a:gd name="connsiteY1" fmla="*/ 0 h 1071154"/>
              <a:gd name="connsiteX2" fmla="*/ 1654629 w 2420983"/>
              <a:gd name="connsiteY2" fmla="*/ 8708 h 1071154"/>
              <a:gd name="connsiteX3" fmla="*/ 1654629 w 2420983"/>
              <a:gd name="connsiteY3" fmla="*/ 8708 h 107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983" h="1071154">
                <a:moveTo>
                  <a:pt x="0" y="1071154"/>
                </a:moveTo>
                <a:lnTo>
                  <a:pt x="2420983" y="0"/>
                </a:lnTo>
                <a:lnTo>
                  <a:pt x="1654629" y="8708"/>
                </a:lnTo>
                <a:lnTo>
                  <a:pt x="1654629" y="8708"/>
                </a:ln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38A9DA-932C-4CE7-821B-13F727843B8E}"/>
              </a:ext>
            </a:extLst>
          </p:cNvPr>
          <p:cNvSpPr txBox="1"/>
          <p:nvPr/>
        </p:nvSpPr>
        <p:spPr>
          <a:xfrm>
            <a:off x="961188" y="6108914"/>
            <a:ext cx="2452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Internet Service Providers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B6919C3-CC95-4EB6-B319-678F0F2F0324}"/>
              </a:ext>
            </a:extLst>
          </p:cNvPr>
          <p:cNvSpPr txBox="1"/>
          <p:nvPr/>
        </p:nvSpPr>
        <p:spPr>
          <a:xfrm>
            <a:off x="4941041" y="6110623"/>
            <a:ext cx="2452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Hackers &amp; Snoopers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E95BAE5-816D-479D-B903-53208252CB1B}"/>
              </a:ext>
            </a:extLst>
          </p:cNvPr>
          <p:cNvSpPr txBox="1"/>
          <p:nvPr/>
        </p:nvSpPr>
        <p:spPr>
          <a:xfrm>
            <a:off x="8920894" y="6106758"/>
            <a:ext cx="2452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Governments</a:t>
            </a:r>
          </a:p>
        </p:txBody>
      </p:sp>
      <p:grpSp>
        <p:nvGrpSpPr>
          <p:cNvPr id="100" name="Graphic 21">
            <a:extLst>
              <a:ext uri="{FF2B5EF4-FFF2-40B4-BE49-F238E27FC236}">
                <a16:creationId xmlns:a16="http://schemas.microsoft.com/office/drawing/2014/main" id="{66EF4A0C-63DE-4279-8B0D-169E7DDA2172}"/>
              </a:ext>
            </a:extLst>
          </p:cNvPr>
          <p:cNvGrpSpPr/>
          <p:nvPr/>
        </p:nvGrpSpPr>
        <p:grpSpPr>
          <a:xfrm>
            <a:off x="5606062" y="1727105"/>
            <a:ext cx="1127362" cy="1447364"/>
            <a:chOff x="3425127" y="0"/>
            <a:chExt cx="5341746" cy="685800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E994F2-9095-4FC5-831F-859DB03BD16E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18198A8-A6A4-4596-A14A-0B954B507784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9FBDC15-0712-4C3D-BD3C-E273C955FB44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5E193F6-81ED-43EC-857F-CEBEB7CB275D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3FBF04F-F499-47C8-AC86-3C151DF65F3A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Immagine 2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396D5D05-1198-6C28-6574-D58A3C0ED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03" y="177693"/>
            <a:ext cx="2146835" cy="21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05C3B-171F-34FC-B7C4-32C22F3A7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65DA74A-34C8-A382-AAF9-85A5DCDF488D}"/>
              </a:ext>
            </a:extLst>
          </p:cNvPr>
          <p:cNvSpPr/>
          <p:nvPr/>
        </p:nvSpPr>
        <p:spPr>
          <a:xfrm>
            <a:off x="2095935" y="2195458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B6C253-BC01-4D55-E810-56E8C732AA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VPN-----</a:t>
            </a:r>
            <a:r>
              <a:rPr lang="en-US" dirty="0">
                <a:sym typeface="Wingdings" pitchFamily="2" charset="2"/>
              </a:rPr>
              <a:t></a:t>
            </a:r>
            <a:r>
              <a:rPr lang="it-IT" b="1" dirty="0" err="1"/>
              <a:t>WireGuard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29884E-D707-902C-9022-96F0F42C04F1}"/>
              </a:ext>
            </a:extLst>
          </p:cNvPr>
          <p:cNvGrpSpPr/>
          <p:nvPr/>
        </p:nvGrpSpPr>
        <p:grpSpPr>
          <a:xfrm>
            <a:off x="1214584" y="1793859"/>
            <a:ext cx="1900460" cy="1614331"/>
            <a:chOff x="1214584" y="1822973"/>
            <a:chExt cx="1900460" cy="1614331"/>
          </a:xfrm>
        </p:grpSpPr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A697C24F-BE4E-1922-26A6-FADC9E359D1D}"/>
                </a:ext>
              </a:extLst>
            </p:cNvPr>
            <p:cNvGrpSpPr/>
            <p:nvPr/>
          </p:nvGrpSpPr>
          <p:grpSpPr>
            <a:xfrm>
              <a:off x="1214584" y="1822973"/>
              <a:ext cx="1900460" cy="1494744"/>
              <a:chOff x="2444748" y="555045"/>
              <a:chExt cx="7282048" cy="5727454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099A8EB-4016-5788-15C4-FB318796075B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907A762-B541-A6AE-3D0A-2EC59850C7E4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9056093-7F57-0940-0DD7-82013C25DDA7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1972ABE-810E-A71A-DED6-9C2D48AF47C6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C7E6839-27FF-E2C7-2064-DA9811F31580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3E00108-B122-E8E7-6E41-2F51DB286C42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0625638-595D-A339-2D7D-FFBBD52D6C75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5AA73FF-266D-B93F-5976-354F2017E46E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4B815DE-6039-DD3C-5FB6-CD6F596C5595}"/>
                </a:ext>
              </a:extLst>
            </p:cNvPr>
            <p:cNvGrpSpPr/>
            <p:nvPr/>
          </p:nvGrpSpPr>
          <p:grpSpPr>
            <a:xfrm>
              <a:off x="2507562" y="2504723"/>
              <a:ext cx="469354" cy="932581"/>
              <a:chOff x="9402815" y="2468916"/>
              <a:chExt cx="1110707" cy="220691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7610F5-A35D-0016-DA20-6AE3F41F1007}"/>
                  </a:ext>
                </a:extLst>
              </p:cNvPr>
              <p:cNvSpPr/>
              <p:nvPr/>
            </p:nvSpPr>
            <p:spPr>
              <a:xfrm>
                <a:off x="9413151" y="2468916"/>
                <a:ext cx="1100371" cy="2206915"/>
              </a:xfrm>
              <a:custGeom>
                <a:avLst/>
                <a:gdLst>
                  <a:gd name="connsiteX0" fmla="*/ 2735492 w 3163276"/>
                  <a:gd name="connsiteY0" fmla="*/ 6344296 h 6344296"/>
                  <a:gd name="connsiteX1" fmla="*/ 427705 w 3163276"/>
                  <a:gd name="connsiteY1" fmla="*/ 6344296 h 6344296"/>
                  <a:gd name="connsiteX2" fmla="*/ 0 w 3163276"/>
                  <a:gd name="connsiteY2" fmla="*/ 5916591 h 6344296"/>
                  <a:gd name="connsiteX3" fmla="*/ 0 w 3163276"/>
                  <a:gd name="connsiteY3" fmla="*/ 427705 h 6344296"/>
                  <a:gd name="connsiteX4" fmla="*/ 427705 w 3163276"/>
                  <a:gd name="connsiteY4" fmla="*/ 0 h 6344296"/>
                  <a:gd name="connsiteX5" fmla="*/ 2735571 w 3163276"/>
                  <a:gd name="connsiteY5" fmla="*/ 0 h 6344296"/>
                  <a:gd name="connsiteX6" fmla="*/ 3163277 w 3163276"/>
                  <a:gd name="connsiteY6" fmla="*/ 427705 h 6344296"/>
                  <a:gd name="connsiteX7" fmla="*/ 3163277 w 3163276"/>
                  <a:gd name="connsiteY7" fmla="*/ 5916591 h 6344296"/>
                  <a:gd name="connsiteX8" fmla="*/ 2735492 w 3163276"/>
                  <a:gd name="connsiteY8" fmla="*/ 6344296 h 63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276" h="6344296">
                    <a:moveTo>
                      <a:pt x="2735492" y="6344296"/>
                    </a:moveTo>
                    <a:lnTo>
                      <a:pt x="427705" y="6344296"/>
                    </a:lnTo>
                    <a:cubicBezTo>
                      <a:pt x="191517" y="6344296"/>
                      <a:pt x="0" y="6152779"/>
                      <a:pt x="0" y="5916591"/>
                    </a:cubicBezTo>
                    <a:lnTo>
                      <a:pt x="0" y="427705"/>
                    </a:lnTo>
                    <a:cubicBezTo>
                      <a:pt x="0" y="191517"/>
                      <a:pt x="191517" y="0"/>
                      <a:pt x="427705" y="0"/>
                    </a:cubicBezTo>
                    <a:lnTo>
                      <a:pt x="2735571" y="0"/>
                    </a:lnTo>
                    <a:cubicBezTo>
                      <a:pt x="2971760" y="0"/>
                      <a:pt x="3163277" y="191517"/>
                      <a:pt x="3163277" y="427705"/>
                    </a:cubicBezTo>
                    <a:lnTo>
                      <a:pt x="3163277" y="5916591"/>
                    </a:lnTo>
                    <a:cubicBezTo>
                      <a:pt x="3163197" y="6152779"/>
                      <a:pt x="2971680" y="6344296"/>
                      <a:pt x="2735492" y="634429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49663FA-E9D9-14D6-F875-0C9F56534231}"/>
                  </a:ext>
                </a:extLst>
              </p:cNvPr>
              <p:cNvSpPr/>
              <p:nvPr/>
            </p:nvSpPr>
            <p:spPr>
              <a:xfrm>
                <a:off x="9419191" y="2481029"/>
                <a:ext cx="1088292" cy="2182689"/>
              </a:xfrm>
              <a:custGeom>
                <a:avLst/>
                <a:gdLst>
                  <a:gd name="connsiteX0" fmla="*/ 2735492 w 3163276"/>
                  <a:gd name="connsiteY0" fmla="*/ 6344296 h 6344296"/>
                  <a:gd name="connsiteX1" fmla="*/ 427705 w 3163276"/>
                  <a:gd name="connsiteY1" fmla="*/ 6344296 h 6344296"/>
                  <a:gd name="connsiteX2" fmla="*/ 0 w 3163276"/>
                  <a:gd name="connsiteY2" fmla="*/ 5916591 h 6344296"/>
                  <a:gd name="connsiteX3" fmla="*/ 0 w 3163276"/>
                  <a:gd name="connsiteY3" fmla="*/ 427705 h 6344296"/>
                  <a:gd name="connsiteX4" fmla="*/ 427705 w 3163276"/>
                  <a:gd name="connsiteY4" fmla="*/ 0 h 6344296"/>
                  <a:gd name="connsiteX5" fmla="*/ 2735571 w 3163276"/>
                  <a:gd name="connsiteY5" fmla="*/ 0 h 6344296"/>
                  <a:gd name="connsiteX6" fmla="*/ 3163277 w 3163276"/>
                  <a:gd name="connsiteY6" fmla="*/ 427705 h 6344296"/>
                  <a:gd name="connsiteX7" fmla="*/ 3163277 w 3163276"/>
                  <a:gd name="connsiteY7" fmla="*/ 5916591 h 6344296"/>
                  <a:gd name="connsiteX8" fmla="*/ 2735492 w 3163276"/>
                  <a:gd name="connsiteY8" fmla="*/ 6344296 h 63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276" h="6344296">
                    <a:moveTo>
                      <a:pt x="2735492" y="6344296"/>
                    </a:moveTo>
                    <a:lnTo>
                      <a:pt x="427705" y="6344296"/>
                    </a:lnTo>
                    <a:cubicBezTo>
                      <a:pt x="191517" y="6344296"/>
                      <a:pt x="0" y="6152779"/>
                      <a:pt x="0" y="5916591"/>
                    </a:cubicBezTo>
                    <a:lnTo>
                      <a:pt x="0" y="427705"/>
                    </a:lnTo>
                    <a:cubicBezTo>
                      <a:pt x="0" y="191517"/>
                      <a:pt x="191517" y="0"/>
                      <a:pt x="427705" y="0"/>
                    </a:cubicBezTo>
                    <a:lnTo>
                      <a:pt x="2735571" y="0"/>
                    </a:lnTo>
                    <a:cubicBezTo>
                      <a:pt x="2971760" y="0"/>
                      <a:pt x="3163277" y="191517"/>
                      <a:pt x="3163277" y="427705"/>
                    </a:cubicBezTo>
                    <a:lnTo>
                      <a:pt x="3163277" y="5916591"/>
                    </a:lnTo>
                    <a:cubicBezTo>
                      <a:pt x="3163197" y="6152779"/>
                      <a:pt x="2971680" y="6344296"/>
                      <a:pt x="2735492" y="6344296"/>
                    </a:cubicBezTo>
                    <a:close/>
                  </a:path>
                </a:pathLst>
              </a:custGeom>
              <a:solidFill>
                <a:schemeClr val="tx1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C72D6C6-1D43-9B7F-A057-20593967224F}"/>
                  </a:ext>
                </a:extLst>
              </p:cNvPr>
              <p:cNvSpPr/>
              <p:nvPr/>
            </p:nvSpPr>
            <p:spPr>
              <a:xfrm>
                <a:off x="9477436" y="2538172"/>
                <a:ext cx="971800" cy="2068404"/>
              </a:xfrm>
              <a:custGeom>
                <a:avLst/>
                <a:gdLst>
                  <a:gd name="connsiteX0" fmla="*/ 2505165 w 2824676"/>
                  <a:gd name="connsiteY0" fmla="*/ 6012112 h 6012111"/>
                  <a:gd name="connsiteX1" fmla="*/ 319512 w 2824676"/>
                  <a:gd name="connsiteY1" fmla="*/ 6012112 h 6012111"/>
                  <a:gd name="connsiteX2" fmla="*/ 0 w 2824676"/>
                  <a:gd name="connsiteY2" fmla="*/ 5692600 h 6012111"/>
                  <a:gd name="connsiteX3" fmla="*/ 0 w 2824676"/>
                  <a:gd name="connsiteY3" fmla="*/ 319512 h 6012111"/>
                  <a:gd name="connsiteX4" fmla="*/ 319512 w 2824676"/>
                  <a:gd name="connsiteY4" fmla="*/ 0 h 6012111"/>
                  <a:gd name="connsiteX5" fmla="*/ 2505165 w 2824676"/>
                  <a:gd name="connsiteY5" fmla="*/ 0 h 6012111"/>
                  <a:gd name="connsiteX6" fmla="*/ 2824677 w 2824676"/>
                  <a:gd name="connsiteY6" fmla="*/ 319512 h 6012111"/>
                  <a:gd name="connsiteX7" fmla="*/ 2824677 w 2824676"/>
                  <a:gd name="connsiteY7" fmla="*/ 5692600 h 6012111"/>
                  <a:gd name="connsiteX8" fmla="*/ 2505165 w 2824676"/>
                  <a:gd name="connsiteY8" fmla="*/ 6012112 h 60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4676" h="6012111">
                    <a:moveTo>
                      <a:pt x="2505165" y="6012112"/>
                    </a:moveTo>
                    <a:lnTo>
                      <a:pt x="319512" y="6012112"/>
                    </a:lnTo>
                    <a:cubicBezTo>
                      <a:pt x="143044" y="6012112"/>
                      <a:pt x="0" y="5869068"/>
                      <a:pt x="0" y="5692600"/>
                    </a:cubicBezTo>
                    <a:lnTo>
                      <a:pt x="0" y="319512"/>
                    </a:lnTo>
                    <a:cubicBezTo>
                      <a:pt x="0" y="143044"/>
                      <a:pt x="143044" y="0"/>
                      <a:pt x="319512" y="0"/>
                    </a:cubicBezTo>
                    <a:lnTo>
                      <a:pt x="2505165" y="0"/>
                    </a:lnTo>
                    <a:cubicBezTo>
                      <a:pt x="2681633" y="0"/>
                      <a:pt x="2824677" y="143044"/>
                      <a:pt x="2824677" y="319512"/>
                    </a:cubicBezTo>
                    <a:lnTo>
                      <a:pt x="2824677" y="5692600"/>
                    </a:lnTo>
                    <a:cubicBezTo>
                      <a:pt x="2824677" y="5869068"/>
                      <a:pt x="2681633" y="6012112"/>
                      <a:pt x="2505165" y="6012112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0B406BF-0739-52EE-4658-5C68D23CE5AC}"/>
                  </a:ext>
                </a:extLst>
              </p:cNvPr>
              <p:cNvSpPr/>
              <p:nvPr/>
            </p:nvSpPr>
            <p:spPr>
              <a:xfrm>
                <a:off x="9692544" y="2505831"/>
                <a:ext cx="541584" cy="98098"/>
              </a:xfrm>
              <a:custGeom>
                <a:avLst/>
                <a:gdLst>
                  <a:gd name="connsiteX0" fmla="*/ 1462039 w 1574192"/>
                  <a:gd name="connsiteY0" fmla="*/ 285137 h 285136"/>
                  <a:gd name="connsiteX1" fmla="*/ 112154 w 1574192"/>
                  <a:gd name="connsiteY1" fmla="*/ 285137 h 285136"/>
                  <a:gd name="connsiteX2" fmla="*/ 0 w 1574192"/>
                  <a:gd name="connsiteY2" fmla="*/ 172983 h 285136"/>
                  <a:gd name="connsiteX3" fmla="*/ 0 w 1574192"/>
                  <a:gd name="connsiteY3" fmla="*/ 4435 h 285136"/>
                  <a:gd name="connsiteX4" fmla="*/ 4435 w 1574192"/>
                  <a:gd name="connsiteY4" fmla="*/ 0 h 285136"/>
                  <a:gd name="connsiteX5" fmla="*/ 1569758 w 1574192"/>
                  <a:gd name="connsiteY5" fmla="*/ 0 h 285136"/>
                  <a:gd name="connsiteX6" fmla="*/ 1574193 w 1574192"/>
                  <a:gd name="connsiteY6" fmla="*/ 4435 h 285136"/>
                  <a:gd name="connsiteX7" fmla="*/ 1574193 w 1574192"/>
                  <a:gd name="connsiteY7" fmla="*/ 172983 h 285136"/>
                  <a:gd name="connsiteX8" fmla="*/ 1462039 w 1574192"/>
                  <a:gd name="connsiteY8" fmla="*/ 285137 h 285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4192" h="285136">
                    <a:moveTo>
                      <a:pt x="1462039" y="285137"/>
                    </a:moveTo>
                    <a:lnTo>
                      <a:pt x="112154" y="285137"/>
                    </a:lnTo>
                    <a:cubicBezTo>
                      <a:pt x="50216" y="285137"/>
                      <a:pt x="0" y="234921"/>
                      <a:pt x="0" y="172983"/>
                    </a:cubicBezTo>
                    <a:lnTo>
                      <a:pt x="0" y="4435"/>
                    </a:lnTo>
                    <a:cubicBezTo>
                      <a:pt x="0" y="1980"/>
                      <a:pt x="1980" y="0"/>
                      <a:pt x="4435" y="0"/>
                    </a:cubicBezTo>
                    <a:lnTo>
                      <a:pt x="1569758" y="0"/>
                    </a:lnTo>
                    <a:cubicBezTo>
                      <a:pt x="1572213" y="0"/>
                      <a:pt x="1574193" y="1980"/>
                      <a:pt x="1574193" y="4435"/>
                    </a:cubicBezTo>
                    <a:lnTo>
                      <a:pt x="1574193" y="172983"/>
                    </a:lnTo>
                    <a:cubicBezTo>
                      <a:pt x="1574193" y="234921"/>
                      <a:pt x="1523977" y="285137"/>
                      <a:pt x="1462039" y="285137"/>
                    </a:cubicBezTo>
                    <a:close/>
                  </a:path>
                </a:pathLst>
              </a:custGeom>
              <a:solidFill>
                <a:schemeClr val="tx1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2A79062-6BD4-DFED-A433-F55860EE7758}"/>
                  </a:ext>
                </a:extLst>
              </p:cNvPr>
              <p:cNvSpPr/>
              <p:nvPr/>
            </p:nvSpPr>
            <p:spPr>
              <a:xfrm>
                <a:off x="9402815" y="2755553"/>
                <a:ext cx="13379" cy="80849"/>
              </a:xfrm>
              <a:custGeom>
                <a:avLst/>
                <a:gdLst>
                  <a:gd name="connsiteX0" fmla="*/ 0 w 38889"/>
                  <a:gd name="connsiteY0" fmla="*/ 211793 h 235000"/>
                  <a:gd name="connsiteX1" fmla="*/ 0 w 38889"/>
                  <a:gd name="connsiteY1" fmla="*/ 23207 h 235000"/>
                  <a:gd name="connsiteX2" fmla="*/ 23207 w 38889"/>
                  <a:gd name="connsiteY2" fmla="*/ 0 h 235000"/>
                  <a:gd name="connsiteX3" fmla="*/ 31048 w 38889"/>
                  <a:gd name="connsiteY3" fmla="*/ 0 h 235000"/>
                  <a:gd name="connsiteX4" fmla="*/ 38889 w 38889"/>
                  <a:gd name="connsiteY4" fmla="*/ 7841 h 235000"/>
                  <a:gd name="connsiteX5" fmla="*/ 38889 w 38889"/>
                  <a:gd name="connsiteY5" fmla="*/ 227159 h 235000"/>
                  <a:gd name="connsiteX6" fmla="*/ 31048 w 38889"/>
                  <a:gd name="connsiteY6" fmla="*/ 235000 h 235000"/>
                  <a:gd name="connsiteX7" fmla="*/ 23207 w 38889"/>
                  <a:gd name="connsiteY7" fmla="*/ 235000 h 235000"/>
                  <a:gd name="connsiteX8" fmla="*/ 0 w 38889"/>
                  <a:gd name="connsiteY8" fmla="*/ 211793 h 2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89" h="235000">
                    <a:moveTo>
                      <a:pt x="0" y="211793"/>
                    </a:moveTo>
                    <a:lnTo>
                      <a:pt x="0" y="23207"/>
                    </a:lnTo>
                    <a:cubicBezTo>
                      <a:pt x="0" y="10376"/>
                      <a:pt x="10376" y="0"/>
                      <a:pt x="23207" y="0"/>
                    </a:cubicBezTo>
                    <a:lnTo>
                      <a:pt x="31048" y="0"/>
                    </a:lnTo>
                    <a:cubicBezTo>
                      <a:pt x="35404" y="0"/>
                      <a:pt x="38889" y="3485"/>
                      <a:pt x="38889" y="7841"/>
                    </a:cubicBezTo>
                    <a:lnTo>
                      <a:pt x="38889" y="227159"/>
                    </a:lnTo>
                    <a:cubicBezTo>
                      <a:pt x="38889" y="231515"/>
                      <a:pt x="35404" y="235000"/>
                      <a:pt x="31048" y="235000"/>
                    </a:cubicBezTo>
                    <a:lnTo>
                      <a:pt x="23207" y="235000"/>
                    </a:lnTo>
                    <a:cubicBezTo>
                      <a:pt x="10376" y="235000"/>
                      <a:pt x="0" y="224545"/>
                      <a:pt x="0" y="21179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ABD8877-5021-37A6-CD71-EA3127E4F254}"/>
                  </a:ext>
                </a:extLst>
              </p:cNvPr>
              <p:cNvSpPr/>
              <p:nvPr/>
            </p:nvSpPr>
            <p:spPr>
              <a:xfrm>
                <a:off x="9402815" y="3116883"/>
                <a:ext cx="13352" cy="158401"/>
              </a:xfrm>
              <a:custGeom>
                <a:avLst/>
                <a:gdLst>
                  <a:gd name="connsiteX0" fmla="*/ 0 w 38810"/>
                  <a:gd name="connsiteY0" fmla="*/ 434755 h 460416"/>
                  <a:gd name="connsiteX1" fmla="*/ 0 w 38810"/>
                  <a:gd name="connsiteY1" fmla="*/ 25583 h 460416"/>
                  <a:gd name="connsiteX2" fmla="*/ 25583 w 38810"/>
                  <a:gd name="connsiteY2" fmla="*/ 0 h 460416"/>
                  <a:gd name="connsiteX3" fmla="*/ 28514 w 38810"/>
                  <a:gd name="connsiteY3" fmla="*/ 0 h 460416"/>
                  <a:gd name="connsiteX4" fmla="*/ 38810 w 38810"/>
                  <a:gd name="connsiteY4" fmla="*/ 10297 h 460416"/>
                  <a:gd name="connsiteX5" fmla="*/ 38810 w 38810"/>
                  <a:gd name="connsiteY5" fmla="*/ 450120 h 460416"/>
                  <a:gd name="connsiteX6" fmla="*/ 28514 w 38810"/>
                  <a:gd name="connsiteY6" fmla="*/ 460417 h 460416"/>
                  <a:gd name="connsiteX7" fmla="*/ 25583 w 38810"/>
                  <a:gd name="connsiteY7" fmla="*/ 460417 h 460416"/>
                  <a:gd name="connsiteX8" fmla="*/ 0 w 38810"/>
                  <a:gd name="connsiteY8" fmla="*/ 434755 h 46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10" h="460416">
                    <a:moveTo>
                      <a:pt x="0" y="434755"/>
                    </a:moveTo>
                    <a:lnTo>
                      <a:pt x="0" y="25583"/>
                    </a:lnTo>
                    <a:cubicBezTo>
                      <a:pt x="0" y="11405"/>
                      <a:pt x="11485" y="0"/>
                      <a:pt x="25583" y="0"/>
                    </a:cubicBezTo>
                    <a:lnTo>
                      <a:pt x="28514" y="0"/>
                    </a:lnTo>
                    <a:cubicBezTo>
                      <a:pt x="34216" y="0"/>
                      <a:pt x="38810" y="4594"/>
                      <a:pt x="38810" y="10297"/>
                    </a:cubicBezTo>
                    <a:lnTo>
                      <a:pt x="38810" y="450120"/>
                    </a:lnTo>
                    <a:cubicBezTo>
                      <a:pt x="38810" y="455823"/>
                      <a:pt x="34216" y="460417"/>
                      <a:pt x="28514" y="460417"/>
                    </a:cubicBezTo>
                    <a:lnTo>
                      <a:pt x="25583" y="460417"/>
                    </a:lnTo>
                    <a:cubicBezTo>
                      <a:pt x="11485" y="460417"/>
                      <a:pt x="0" y="448932"/>
                      <a:pt x="0" y="43475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636E293-745E-31B2-F35B-A4F023375BB1}"/>
                  </a:ext>
                </a:extLst>
              </p:cNvPr>
              <p:cNvGrpSpPr/>
              <p:nvPr/>
            </p:nvGrpSpPr>
            <p:grpSpPr>
              <a:xfrm>
                <a:off x="9855851" y="2545588"/>
                <a:ext cx="214971" cy="37659"/>
                <a:chOff x="9998875" y="524011"/>
                <a:chExt cx="624845" cy="109460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156AB33-B068-1616-3CB7-2C3BEFFE9374}"/>
                    </a:ext>
                  </a:extLst>
                </p:cNvPr>
                <p:cNvSpPr/>
                <p:nvPr/>
              </p:nvSpPr>
              <p:spPr>
                <a:xfrm>
                  <a:off x="9998875" y="555218"/>
                  <a:ext cx="442595" cy="47047"/>
                </a:xfrm>
                <a:custGeom>
                  <a:avLst/>
                  <a:gdLst>
                    <a:gd name="connsiteX0" fmla="*/ 419072 w 442595"/>
                    <a:gd name="connsiteY0" fmla="*/ 47048 h 47047"/>
                    <a:gd name="connsiteX1" fmla="*/ 23524 w 442595"/>
                    <a:gd name="connsiteY1" fmla="*/ 47048 h 47047"/>
                    <a:gd name="connsiteX2" fmla="*/ 0 w 442595"/>
                    <a:gd name="connsiteY2" fmla="*/ 23524 h 47047"/>
                    <a:gd name="connsiteX3" fmla="*/ 0 w 442595"/>
                    <a:gd name="connsiteY3" fmla="*/ 23524 h 47047"/>
                    <a:gd name="connsiteX4" fmla="*/ 23524 w 442595"/>
                    <a:gd name="connsiteY4" fmla="*/ 0 h 47047"/>
                    <a:gd name="connsiteX5" fmla="*/ 419072 w 442595"/>
                    <a:gd name="connsiteY5" fmla="*/ 0 h 47047"/>
                    <a:gd name="connsiteX6" fmla="*/ 442596 w 442595"/>
                    <a:gd name="connsiteY6" fmla="*/ 23524 h 47047"/>
                    <a:gd name="connsiteX7" fmla="*/ 442596 w 442595"/>
                    <a:gd name="connsiteY7" fmla="*/ 23524 h 47047"/>
                    <a:gd name="connsiteX8" fmla="*/ 419072 w 442595"/>
                    <a:gd name="connsiteY8" fmla="*/ 47048 h 4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2595" h="47047">
                      <a:moveTo>
                        <a:pt x="419072" y="47048"/>
                      </a:moveTo>
                      <a:lnTo>
                        <a:pt x="23524" y="47048"/>
                      </a:lnTo>
                      <a:cubicBezTo>
                        <a:pt x="10534" y="47048"/>
                        <a:pt x="0" y="36513"/>
                        <a:pt x="0" y="23524"/>
                      </a:cubicBezTo>
                      <a:lnTo>
                        <a:pt x="0" y="23524"/>
                      </a:lnTo>
                      <a:cubicBezTo>
                        <a:pt x="0" y="10534"/>
                        <a:pt x="10534" y="0"/>
                        <a:pt x="23524" y="0"/>
                      </a:cubicBezTo>
                      <a:lnTo>
                        <a:pt x="419072" y="0"/>
                      </a:lnTo>
                      <a:cubicBezTo>
                        <a:pt x="432062" y="0"/>
                        <a:pt x="442596" y="10534"/>
                        <a:pt x="442596" y="23524"/>
                      </a:cubicBezTo>
                      <a:lnTo>
                        <a:pt x="442596" y="23524"/>
                      </a:lnTo>
                      <a:cubicBezTo>
                        <a:pt x="442596" y="36513"/>
                        <a:pt x="432062" y="47048"/>
                        <a:pt x="419072" y="47048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ADF5D90-A063-4239-25B6-292242AC0F3C}"/>
                    </a:ext>
                  </a:extLst>
                </p:cNvPr>
                <p:cNvSpPr/>
                <p:nvPr/>
              </p:nvSpPr>
              <p:spPr>
                <a:xfrm>
                  <a:off x="10514260" y="524011"/>
                  <a:ext cx="109460" cy="109460"/>
                </a:xfrm>
                <a:custGeom>
                  <a:avLst/>
                  <a:gdLst>
                    <a:gd name="connsiteX0" fmla="*/ 109461 w 109460"/>
                    <a:gd name="connsiteY0" fmla="*/ 54730 h 109460"/>
                    <a:gd name="connsiteX1" fmla="*/ 54730 w 109460"/>
                    <a:gd name="connsiteY1" fmla="*/ 109461 h 109460"/>
                    <a:gd name="connsiteX2" fmla="*/ 0 w 109460"/>
                    <a:gd name="connsiteY2" fmla="*/ 54730 h 109460"/>
                    <a:gd name="connsiteX3" fmla="*/ 54730 w 109460"/>
                    <a:gd name="connsiteY3" fmla="*/ 0 h 109460"/>
                    <a:gd name="connsiteX4" fmla="*/ 109461 w 109460"/>
                    <a:gd name="connsiteY4" fmla="*/ 54730 h 109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460" h="109460">
                      <a:moveTo>
                        <a:pt x="109461" y="54730"/>
                      </a:moveTo>
                      <a:cubicBezTo>
                        <a:pt x="109461" y="84957"/>
                        <a:pt x="84957" y="109461"/>
                        <a:pt x="54730" y="109461"/>
                      </a:cubicBezTo>
                      <a:cubicBezTo>
                        <a:pt x="24504" y="109461"/>
                        <a:pt x="0" y="84957"/>
                        <a:pt x="0" y="54730"/>
                      </a:cubicBezTo>
                      <a:cubicBezTo>
                        <a:pt x="0" y="24504"/>
                        <a:pt x="24504" y="0"/>
                        <a:pt x="54730" y="0"/>
                      </a:cubicBezTo>
                      <a:cubicBezTo>
                        <a:pt x="84957" y="0"/>
                        <a:pt x="109461" y="24504"/>
                        <a:pt x="109461" y="5473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29A2607-6744-4AEE-7736-CB0F9426B5A1}"/>
                  </a:ext>
                </a:extLst>
              </p:cNvPr>
              <p:cNvSpPr/>
              <p:nvPr/>
            </p:nvSpPr>
            <p:spPr>
              <a:xfrm>
                <a:off x="9666098" y="2538172"/>
                <a:ext cx="783139" cy="2068405"/>
              </a:xfrm>
              <a:custGeom>
                <a:avLst/>
                <a:gdLst>
                  <a:gd name="connsiteX0" fmla="*/ 538137 w 783139"/>
                  <a:gd name="connsiteY0" fmla="*/ 0 h 2068405"/>
                  <a:gd name="connsiteX1" fmla="*/ 673215 w 783139"/>
                  <a:gd name="connsiteY1" fmla="*/ 0 h 2068405"/>
                  <a:gd name="connsiteX2" fmla="*/ 783139 w 783139"/>
                  <a:gd name="connsiteY2" fmla="*/ 109925 h 2068405"/>
                  <a:gd name="connsiteX3" fmla="*/ 783139 w 783139"/>
                  <a:gd name="connsiteY3" fmla="*/ 1958480 h 2068405"/>
                  <a:gd name="connsiteX4" fmla="*/ 673215 w 783139"/>
                  <a:gd name="connsiteY4" fmla="*/ 2068405 h 2068405"/>
                  <a:gd name="connsiteX5" fmla="*/ 0 w 783139"/>
                  <a:gd name="connsiteY5" fmla="*/ 2068405 h 206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3139" h="2068405">
                    <a:moveTo>
                      <a:pt x="538137" y="0"/>
                    </a:moveTo>
                    <a:lnTo>
                      <a:pt x="673215" y="0"/>
                    </a:lnTo>
                    <a:cubicBezTo>
                      <a:pt x="733927" y="0"/>
                      <a:pt x="783139" y="49213"/>
                      <a:pt x="783139" y="109925"/>
                    </a:cubicBezTo>
                    <a:lnTo>
                      <a:pt x="783139" y="1958480"/>
                    </a:lnTo>
                    <a:cubicBezTo>
                      <a:pt x="783139" y="2019192"/>
                      <a:pt x="733927" y="2068405"/>
                      <a:pt x="673215" y="2068405"/>
                    </a:cubicBezTo>
                    <a:lnTo>
                      <a:pt x="0" y="2068405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A2C89A-6C6E-C936-A14D-555EB817C5CB}"/>
              </a:ext>
            </a:extLst>
          </p:cNvPr>
          <p:cNvGrpSpPr/>
          <p:nvPr/>
        </p:nvGrpSpPr>
        <p:grpSpPr>
          <a:xfrm>
            <a:off x="9075380" y="2027579"/>
            <a:ext cx="2128669" cy="1146890"/>
            <a:chOff x="9075380" y="1703389"/>
            <a:chExt cx="2128669" cy="1146890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2E3B5D43-7479-36A8-4CD3-F2EAD3DE519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6" name="Rounded Rectangle 8">
              <a:extLst>
                <a:ext uri="{FF2B5EF4-FFF2-40B4-BE49-F238E27FC236}">
                  <a16:creationId xmlns:a16="http://schemas.microsoft.com/office/drawing/2014/main" id="{7C465540-1119-E2F8-8AD2-D1ECF2B1C7BE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15E2E6AF-33F6-37F7-A560-2C13AF1E2245}"/>
                </a:ext>
              </a:extLst>
            </p:cNvPr>
            <p:cNvSpPr/>
            <p:nvPr/>
          </p:nvSpPr>
          <p:spPr>
            <a:xfrm>
              <a:off x="10592216" y="2460350"/>
              <a:ext cx="306132" cy="306132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3">
              <a:extLst>
                <a:ext uri="{FF2B5EF4-FFF2-40B4-BE49-F238E27FC236}">
                  <a16:creationId xmlns:a16="http://schemas.microsoft.com/office/drawing/2014/main" id="{E68B782F-DEFB-5E7D-B647-22BA1F0AF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DA9B92A-350C-B5A0-470B-E4FEE2B538AE}"/>
                </a:ext>
              </a:extLst>
            </p:cNvPr>
            <p:cNvSpPr txBox="1"/>
            <p:nvPr/>
          </p:nvSpPr>
          <p:spPr>
            <a:xfrm>
              <a:off x="9330408" y="2441182"/>
              <a:ext cx="11471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Internet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D77D00-FA7C-77DC-48E1-85B9296156D0}"/>
              </a:ext>
            </a:extLst>
          </p:cNvPr>
          <p:cNvGrpSpPr/>
          <p:nvPr/>
        </p:nvGrpSpPr>
        <p:grpSpPr>
          <a:xfrm>
            <a:off x="3552448" y="2343254"/>
            <a:ext cx="1450584" cy="274320"/>
            <a:chOff x="3540329" y="2338923"/>
            <a:chExt cx="1450584" cy="27432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8ED9E15-0A72-C334-564E-0D109320011A}"/>
                </a:ext>
              </a:extLst>
            </p:cNvPr>
            <p:cNvSpPr/>
            <p:nvPr/>
          </p:nvSpPr>
          <p:spPr>
            <a:xfrm rot="5400000">
              <a:off x="3540329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66DFABE6-2063-5944-1402-05B578CAA67D}"/>
                </a:ext>
              </a:extLst>
            </p:cNvPr>
            <p:cNvSpPr/>
            <p:nvPr/>
          </p:nvSpPr>
          <p:spPr>
            <a:xfrm rot="5400000">
              <a:off x="4128461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C7C5B44-A77F-25B4-204E-D7B35C344A45}"/>
                </a:ext>
              </a:extLst>
            </p:cNvPr>
            <p:cNvSpPr/>
            <p:nvPr/>
          </p:nvSpPr>
          <p:spPr>
            <a:xfrm rot="5400000">
              <a:off x="4716593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183C710-5B2F-038D-4D71-1F6DEC6C1D2A}"/>
              </a:ext>
            </a:extLst>
          </p:cNvPr>
          <p:cNvGrpSpPr/>
          <p:nvPr/>
        </p:nvGrpSpPr>
        <p:grpSpPr>
          <a:xfrm>
            <a:off x="7187392" y="2343254"/>
            <a:ext cx="1450584" cy="274320"/>
            <a:chOff x="3540329" y="2338923"/>
            <a:chExt cx="1450584" cy="274320"/>
          </a:xfrm>
        </p:grpSpPr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01E657B-E24D-E684-F36B-3F5F0069929C}"/>
                </a:ext>
              </a:extLst>
            </p:cNvPr>
            <p:cNvSpPr/>
            <p:nvPr/>
          </p:nvSpPr>
          <p:spPr>
            <a:xfrm rot="5400000">
              <a:off x="3540329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2D95F550-49B1-703A-7CCA-ED1F20DB29A6}"/>
                </a:ext>
              </a:extLst>
            </p:cNvPr>
            <p:cNvSpPr/>
            <p:nvPr/>
          </p:nvSpPr>
          <p:spPr>
            <a:xfrm rot="5400000">
              <a:off x="4128461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0F6845B7-3DBA-5222-544A-7CAE21B460E4}"/>
                </a:ext>
              </a:extLst>
            </p:cNvPr>
            <p:cNvSpPr/>
            <p:nvPr/>
          </p:nvSpPr>
          <p:spPr>
            <a:xfrm rot="5400000">
              <a:off x="4716593" y="2338923"/>
              <a:ext cx="274320" cy="2743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aphic 21">
            <a:extLst>
              <a:ext uri="{FF2B5EF4-FFF2-40B4-BE49-F238E27FC236}">
                <a16:creationId xmlns:a16="http://schemas.microsoft.com/office/drawing/2014/main" id="{E714FC5C-7C6E-6796-BE66-D71B1991A8BE}"/>
              </a:ext>
            </a:extLst>
          </p:cNvPr>
          <p:cNvGrpSpPr/>
          <p:nvPr/>
        </p:nvGrpSpPr>
        <p:grpSpPr>
          <a:xfrm>
            <a:off x="5606062" y="1727105"/>
            <a:ext cx="1127362" cy="1447364"/>
            <a:chOff x="3425127" y="0"/>
            <a:chExt cx="5341746" cy="685800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86D89E6-860B-3E34-03F7-5F6974CA4600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BC4B61A-1705-0894-16F8-563674F3DE25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B48DEDC-70AE-C2B8-1E54-A2C85E3E2229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A74FBB-EEB9-BA20-4A6D-E8C03B834203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657D339-0F72-CD26-336D-542D9D18A359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Immagine 2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B0B70EDF-6DCA-9586-DC8E-CAB08587D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03" y="177693"/>
            <a:ext cx="2146835" cy="214683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EEA1D8F-E447-B576-9432-1F9ABC98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5" y="4217708"/>
            <a:ext cx="4363593" cy="232748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5A1E423-6078-F642-1CFA-30EAEED13361}"/>
              </a:ext>
            </a:extLst>
          </p:cNvPr>
          <p:cNvSpPr txBox="1"/>
          <p:nvPr/>
        </p:nvSpPr>
        <p:spPr>
          <a:xfrm>
            <a:off x="819861" y="3336447"/>
            <a:ext cx="204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Semplicità nella configurazione </a:t>
            </a:r>
          </a:p>
          <a:p>
            <a:r>
              <a:rPr lang="it-IT" dirty="0"/>
              <a:t>server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974C452-5EA8-AB62-651C-D4AF484C9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7162" y="4217707"/>
            <a:ext cx="3538778" cy="2327481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5F96493-1E34-4D4C-561F-4588972EEC2C}"/>
              </a:ext>
            </a:extLst>
          </p:cNvPr>
          <p:cNvSpPr txBox="1"/>
          <p:nvPr/>
        </p:nvSpPr>
        <p:spPr>
          <a:xfrm>
            <a:off x="7263380" y="3287357"/>
            <a:ext cx="204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Semplicità nella configurazione </a:t>
            </a:r>
          </a:p>
          <a:p>
            <a:r>
              <a:rPr lang="it-IT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43348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871012"/>
            <a:ext cx="27197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whoami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877758-0130-4B47-B37B-2645E0648265}"/>
              </a:ext>
            </a:extLst>
          </p:cNvPr>
          <p:cNvGrpSpPr/>
          <p:nvPr/>
        </p:nvGrpSpPr>
        <p:grpSpPr>
          <a:xfrm>
            <a:off x="6096000" y="1112867"/>
            <a:ext cx="5217042" cy="2772287"/>
            <a:chOff x="756138" y="869027"/>
            <a:chExt cx="4815287" cy="27722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7E2A2-80C5-4050-946D-2423EA7FB990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1"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accent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E97F1F-60CF-46F5-A856-4F4172FF2478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2772287"/>
              <a:chOff x="859716" y="940820"/>
              <a:chExt cx="3841271" cy="277228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EF3D05-DBED-477E-AB55-60CAC33E919F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it-IT" altLang="ko-KR" dirty="0">
                    <a:solidFill>
                      <a:schemeClr val="bg1"/>
                    </a:solidFill>
                    <a:cs typeface="Arial" pitchFamily="34" charset="0"/>
                  </a:rPr>
                  <a:t>Fabio Carletti </a:t>
                </a:r>
                <a:r>
                  <a:rPr lang="it-IT" altLang="ko-KR" dirty="0" err="1">
                    <a:solidFill>
                      <a:schemeClr val="bg1"/>
                    </a:solidFill>
                    <a:cs typeface="Arial" pitchFamily="34" charset="0"/>
                  </a:rPr>
                  <a:t>aka</a:t>
                </a:r>
                <a:r>
                  <a:rPr lang="it-IT" altLang="ko-KR" dirty="0">
                    <a:solidFill>
                      <a:schemeClr val="bg1"/>
                    </a:solidFill>
                    <a:cs typeface="Arial" pitchFamily="34" charset="0"/>
                  </a:rPr>
                  <a:t> Ryuw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D9CA4B-818D-4FC2-B606-12A65F5454AA}"/>
                  </a:ext>
                </a:extLst>
              </p:cNvPr>
              <p:cNvSpPr txBox="1"/>
              <p:nvPr/>
            </p:nvSpPr>
            <p:spPr>
              <a:xfrm>
                <a:off x="956431" y="1209345"/>
                <a:ext cx="3647840" cy="25037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0">
                  <a:lnSpc>
                    <a:spcPct val="115000"/>
                  </a:lnSpc>
                  <a:spcBef>
                    <a:spcPts val="601"/>
                  </a:spcBef>
                  <a:buNone/>
                  <a:tabLst>
                    <a:tab pos="0" algn="l"/>
                  </a:tabLst>
                </a:pPr>
                <a:r>
                  <a:rPr lang="en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Membro</a:t>
                </a: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</a:t>
                </a:r>
                <a:r>
                  <a:rPr lang="en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Clusit</a:t>
                </a:r>
                <a:endParaRPr lang="it-IT" sz="1400" dirty="0">
                  <a:solidFill>
                    <a:srgbClr val="FFFFFF"/>
                  </a:solidFill>
                </a:endParaRPr>
              </a:p>
              <a:p>
                <a:pPr indent="0">
                  <a:lnSpc>
                    <a:spcPct val="115000"/>
                  </a:lnSpc>
                  <a:spcBef>
                    <a:spcPts val="601"/>
                  </a:spcBef>
                  <a:buNone/>
                  <a:tabLst>
                    <a:tab pos="0" algn="l"/>
                  </a:tabLst>
                </a:pP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Strategic IT consultant</a:t>
                </a:r>
                <a:endParaRPr lang="it-IT" sz="1400" dirty="0">
                  <a:solidFill>
                    <a:srgbClr val="FFFFFF"/>
                  </a:solidFill>
                </a:endParaRPr>
              </a:p>
              <a:p>
                <a:pPr indent="0">
                  <a:lnSpc>
                    <a:spcPct val="115000"/>
                  </a:lnSpc>
                  <a:spcBef>
                    <a:spcPts val="601"/>
                  </a:spcBef>
                  <a:buNone/>
                  <a:tabLst>
                    <a:tab pos="0" algn="l"/>
                  </a:tabLst>
                </a:pPr>
                <a:r>
                  <a:rPr lang="en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Volontario</a:t>
                </a: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</a:t>
                </a:r>
                <a:r>
                  <a:rPr lang="en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nel</a:t>
                </a: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</a:t>
                </a:r>
                <a:r>
                  <a:rPr lang="en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progetto</a:t>
                </a: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TOR</a:t>
                </a:r>
                <a:endParaRPr lang="it-IT" sz="1400" dirty="0">
                  <a:solidFill>
                    <a:srgbClr val="FFFFFF"/>
                  </a:solidFill>
                </a:endParaRPr>
              </a:p>
              <a:p>
                <a:pPr indent="0">
                  <a:lnSpc>
                    <a:spcPct val="115000"/>
                  </a:lnSpc>
                  <a:spcBef>
                    <a:spcPts val="601"/>
                  </a:spcBef>
                  <a:buNone/>
                  <a:tabLst>
                    <a:tab pos="0" algn="l"/>
                  </a:tabLst>
                </a:pPr>
                <a:r>
                  <a:rPr lang="en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Criminologo</a:t>
                </a: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IT </a:t>
                </a:r>
                <a:r>
                  <a:rPr lang="en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Forense</a:t>
                </a: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</a:t>
                </a:r>
                <a:r>
                  <a:rPr lang="en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presso</a:t>
                </a: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ANCRIM</a:t>
                </a:r>
                <a:endParaRPr lang="it-IT" sz="1400" dirty="0">
                  <a:solidFill>
                    <a:srgbClr val="FFFFFF"/>
                  </a:solidFill>
                </a:endParaRPr>
              </a:p>
              <a:p>
                <a:pPr indent="0">
                  <a:lnSpc>
                    <a:spcPct val="115000"/>
                  </a:lnSpc>
                  <a:spcBef>
                    <a:spcPts val="601"/>
                  </a:spcBef>
                  <a:buNone/>
                  <a:tabLst>
                    <a:tab pos="0" algn="l"/>
                  </a:tabLst>
                </a:pPr>
                <a:r>
                  <a:rPr lang="it-IT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Currently</a:t>
                </a:r>
                <a:r>
                  <a:rPr lang="it-IT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IT Security </a:t>
                </a:r>
                <a:r>
                  <a:rPr lang="it-IT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Specialist</a:t>
                </a:r>
                <a:r>
                  <a:rPr lang="it-IT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presso </a:t>
                </a:r>
                <a:r>
                  <a:rPr lang="it-IT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Onova</a:t>
                </a:r>
                <a:r>
                  <a:rPr lang="it-IT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SPA</a:t>
                </a:r>
              </a:p>
              <a:p>
                <a:pPr indent="0">
                  <a:lnSpc>
                    <a:spcPct val="115000"/>
                  </a:lnSpc>
                  <a:spcBef>
                    <a:spcPts val="601"/>
                  </a:spcBef>
                  <a:buNone/>
                  <a:tabLst>
                    <a:tab pos="0" algn="l"/>
                  </a:tabLst>
                </a:pP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I like </a:t>
                </a:r>
                <a:r>
                  <a:rPr lang="en" sz="1400" b="1" dirty="0" err="1">
                    <a:solidFill>
                      <a:srgbClr val="FFFFFF"/>
                    </a:solidFill>
                    <a:latin typeface="Muli"/>
                    <a:ea typeface="Muli"/>
                  </a:rPr>
                  <a:t>unix</a:t>
                </a:r>
                <a:r>
                  <a:rPr lang="en" sz="1400" b="1" dirty="0">
                    <a:solidFill>
                      <a:srgbClr val="FFFFFF"/>
                    </a:solidFill>
                    <a:latin typeface="Muli"/>
                    <a:ea typeface="Muli"/>
                  </a:rPr>
                  <a:t> ;-)</a:t>
                </a:r>
                <a:endParaRPr lang="it-IT" sz="1400" dirty="0">
                  <a:solidFill>
                    <a:srgbClr val="FFFFFF"/>
                  </a:solidFill>
                </a:endParaRPr>
              </a:p>
              <a:p>
                <a:pPr marL="343080" indent="-342720">
                  <a:lnSpc>
                    <a:spcPct val="100000"/>
                  </a:lnSpc>
                  <a:spcBef>
                    <a:spcPts val="561"/>
                  </a:spcBef>
                  <a:buClr>
                    <a:srgbClr val="000000"/>
                  </a:buClr>
                  <a:buFont typeface="Arial"/>
                  <a:buChar char="•"/>
                  <a:tabLst>
                    <a:tab pos="0" algn="l"/>
                  </a:tabLst>
                </a:pPr>
                <a:r>
                  <a:rPr lang="en" sz="1400" dirty="0">
                    <a:solidFill>
                      <a:srgbClr val="FFFFFF"/>
                    </a:solidFill>
                    <a:latin typeface="Muli"/>
                    <a:ea typeface="Muli"/>
                  </a:rPr>
                  <a:t>You can find me at </a:t>
                </a:r>
                <a:r>
                  <a:rPr lang="en" sz="1400" dirty="0" err="1">
                    <a:solidFill>
                      <a:srgbClr val="FFFFFF"/>
                    </a:solidFill>
                    <a:latin typeface="Muli"/>
                    <a:ea typeface="Muli"/>
                  </a:rPr>
                  <a:t>Linkedin</a:t>
                </a:r>
                <a:endParaRPr lang="it-IT" sz="14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97F79A-37DD-44B2-A79B-C1F933227444}"/>
              </a:ext>
            </a:extLst>
          </p:cNvPr>
          <p:cNvGrpSpPr/>
          <p:nvPr/>
        </p:nvGrpSpPr>
        <p:grpSpPr>
          <a:xfrm>
            <a:off x="6096000" y="4652996"/>
            <a:ext cx="4815287" cy="1800023"/>
            <a:chOff x="756138" y="869027"/>
            <a:chExt cx="4815287" cy="18000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90E45A-078D-4537-9792-CA96313E8A83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3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accent3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1788B9-34D0-4F5E-9380-FC1E0446DF97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800023"/>
              <a:chOff x="859716" y="940820"/>
              <a:chExt cx="3841271" cy="180002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C0D166-6C32-4520-819F-B1AB80AB2B38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it-IT" altLang="ko-KR" dirty="0">
                    <a:solidFill>
                      <a:schemeClr val="bg1"/>
                    </a:solidFill>
                    <a:cs typeface="Arial" pitchFamily="34" charset="0"/>
                  </a:rPr>
                  <a:t>Umberto Parma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49DD5E-A68F-4ACA-895F-B6F1AFD2783A}"/>
                  </a:ext>
                </a:extLst>
              </p:cNvPr>
              <p:cNvSpPr txBox="1"/>
              <p:nvPr/>
            </p:nvSpPr>
            <p:spPr>
              <a:xfrm>
                <a:off x="1045765" y="1325071"/>
                <a:ext cx="3647840" cy="141577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/>
                <a:r>
                  <a:rPr lang="it-IT" sz="1400" b="1" dirty="0">
                    <a:solidFill>
                      <a:schemeClr val="bg1"/>
                    </a:solidFill>
                    <a:latin typeface="Muli"/>
                  </a:rPr>
                  <a:t>Programmatore da 40 anni settore d’automazione industriale</a:t>
                </a:r>
              </a:p>
              <a:p>
                <a:pPr lvl="0"/>
                <a:r>
                  <a:rPr lang="it-IT" sz="1400" b="1" dirty="0">
                    <a:solidFill>
                      <a:schemeClr val="bg1"/>
                    </a:solidFill>
                    <a:latin typeface="Muli"/>
                  </a:rPr>
                  <a:t>Esperto in sicurezza nel settore OT</a:t>
                </a:r>
              </a:p>
              <a:p>
                <a:pPr lvl="0"/>
                <a:r>
                  <a:rPr lang="it-IT" sz="1400" b="1" dirty="0">
                    <a:solidFill>
                      <a:schemeClr val="bg1"/>
                    </a:solidFill>
                    <a:latin typeface="Muli"/>
                  </a:rPr>
                  <a:t>Fondatore della community italiana </a:t>
                </a:r>
                <a:r>
                  <a:rPr lang="it-IT" sz="1400" b="1" dirty="0" err="1">
                    <a:solidFill>
                      <a:schemeClr val="bg1"/>
                    </a:solidFill>
                    <a:latin typeface="Muli"/>
                  </a:rPr>
                  <a:t>IPFire</a:t>
                </a:r>
                <a:r>
                  <a:rPr lang="it-IT" sz="1400" b="1" dirty="0">
                    <a:solidFill>
                      <a:schemeClr val="bg1"/>
                    </a:solidFill>
                    <a:latin typeface="Muli"/>
                  </a:rPr>
                  <a:t> </a:t>
                </a:r>
                <a:r>
                  <a:rPr lang="it-IT" b="1" dirty="0">
                    <a:latin typeface="Muli"/>
                  </a:rPr>
                  <a:t>Italia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9131E082-AE61-D3A4-19F9-B98E2935E84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911287" y="162467"/>
            <a:ext cx="950400" cy="95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95ED73A-0D94-2E8D-F0A2-3FB40A60DE5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39496" y="162467"/>
            <a:ext cx="1730520" cy="1070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Immagine 9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321F2FF1-72F7-6A3E-8546-D8A62E7B5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30" y="4950315"/>
            <a:ext cx="1801543" cy="18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8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584B2EA-CA78-4826-8D1E-F8A39F917F3D}"/>
              </a:ext>
            </a:extLst>
          </p:cNvPr>
          <p:cNvSpPr txBox="1"/>
          <p:nvPr/>
        </p:nvSpPr>
        <p:spPr>
          <a:xfrm>
            <a:off x="918204" y="63637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IPFIRE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4EA9D6-3120-444F-9EF1-B27831C19448}"/>
              </a:ext>
            </a:extLst>
          </p:cNvPr>
          <p:cNvSpPr txBox="1"/>
          <p:nvPr/>
        </p:nvSpPr>
        <p:spPr>
          <a:xfrm>
            <a:off x="918204" y="128354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services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BC1897-F286-44B9-8BBF-D6E3E968F1DC}"/>
              </a:ext>
            </a:extLst>
          </p:cNvPr>
          <p:cNvSpPr/>
          <p:nvPr/>
        </p:nvSpPr>
        <p:spPr>
          <a:xfrm>
            <a:off x="1852403" y="406058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FAA1D-C41D-4394-BA07-1A6EA1A69665}"/>
              </a:ext>
            </a:extLst>
          </p:cNvPr>
          <p:cNvSpPr txBox="1"/>
          <p:nvPr/>
        </p:nvSpPr>
        <p:spPr>
          <a:xfrm>
            <a:off x="1626781" y="4597987"/>
            <a:ext cx="3792430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vero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OpenSource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diritto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controllare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tuo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destino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..Linus Torvalds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001E91-F80C-4042-98B4-0C029BD467EA}"/>
              </a:ext>
            </a:extLst>
          </p:cNvPr>
          <p:cNvSpPr/>
          <p:nvPr/>
        </p:nvSpPr>
        <p:spPr>
          <a:xfrm rot="10800000">
            <a:off x="4059286" y="5617214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magine 6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F09CD9B1-0725-6F75-BF7A-0AD7F91FD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14" y="4454313"/>
            <a:ext cx="2146835" cy="2146835"/>
          </a:xfrm>
          <a:prstGeom prst="rect">
            <a:avLst/>
          </a:prstGeom>
        </p:spPr>
      </p:pic>
      <p:pic>
        <p:nvPicPr>
          <p:cNvPr id="6" name="Segnaposto immagine 5" descr="Immagine che contiene testo, schermata, software, Carattere&#10;&#10;Il contenuto generato dall'IA potrebbe non essere corretto.">
            <a:extLst>
              <a:ext uri="{FF2B5EF4-FFF2-40B4-BE49-F238E27FC236}">
                <a16:creationId xmlns:a16="http://schemas.microsoft.com/office/drawing/2014/main" id="{9C146DA0-C61F-92B3-0469-1FCB1A09CB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r="3180"/>
          <a:stretch>
            <a:fillRect/>
          </a:stretch>
        </p:blipFill>
        <p:spPr>
          <a:xfrm>
            <a:off x="5419211" y="0"/>
            <a:ext cx="6569479" cy="6858000"/>
          </a:xfrm>
        </p:spPr>
      </p:pic>
    </p:spTree>
    <p:extLst>
      <p:ext uri="{BB962C8B-B14F-4D97-AF65-F5344CB8AC3E}">
        <p14:creationId xmlns:p14="http://schemas.microsoft.com/office/powerpoint/2010/main" val="401828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17C49-06ED-A05A-97AC-11C490047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1528A91-9AE8-56AB-81E9-9FFE10FD1724}"/>
              </a:ext>
            </a:extLst>
          </p:cNvPr>
          <p:cNvSpPr txBox="1"/>
          <p:nvPr/>
        </p:nvSpPr>
        <p:spPr>
          <a:xfrm>
            <a:off x="918204" y="63637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IPFIRE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723F98-E6F2-CD40-3C1B-B23C4246C5C1}"/>
              </a:ext>
            </a:extLst>
          </p:cNvPr>
          <p:cNvSpPr txBox="1"/>
          <p:nvPr/>
        </p:nvSpPr>
        <p:spPr>
          <a:xfrm>
            <a:off x="918204" y="128354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services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E4A3D1-FD05-79EB-84A8-C00A735DFDE6}"/>
              </a:ext>
            </a:extLst>
          </p:cNvPr>
          <p:cNvSpPr/>
          <p:nvPr/>
        </p:nvSpPr>
        <p:spPr>
          <a:xfrm>
            <a:off x="1852403" y="406058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D27C38-17C3-0AE5-14F4-9C461809EE2D}"/>
              </a:ext>
            </a:extLst>
          </p:cNvPr>
          <p:cNvSpPr txBox="1"/>
          <p:nvPr/>
        </p:nvSpPr>
        <p:spPr>
          <a:xfrm>
            <a:off x="1626781" y="4597987"/>
            <a:ext cx="3792430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vero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OpenSource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diritto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controllare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tuo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destino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..Linus Torvalds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4132F1-9EB0-B260-D934-519246C4BC68}"/>
              </a:ext>
            </a:extLst>
          </p:cNvPr>
          <p:cNvSpPr/>
          <p:nvPr/>
        </p:nvSpPr>
        <p:spPr>
          <a:xfrm rot="10800000">
            <a:off x="4059286" y="5617214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magine 6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8A343661-EFAE-29A4-E42D-7A2D28414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14" y="4454313"/>
            <a:ext cx="2146835" cy="21468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72F475E-8BA1-4BA9-77FF-9E677CA2E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45" y="0"/>
            <a:ext cx="5383573" cy="3429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34BDA74-75C3-424C-E21E-78D6C7E3A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b="41224"/>
          <a:stretch>
            <a:fillRect/>
          </a:stretch>
        </p:blipFill>
        <p:spPr>
          <a:xfrm>
            <a:off x="6480045" y="3234220"/>
            <a:ext cx="53835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8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B8816-1DD2-29E6-4A15-2DAB7002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FB8489-865C-A6C2-C2E8-24F6B084AC28}"/>
              </a:ext>
            </a:extLst>
          </p:cNvPr>
          <p:cNvSpPr txBox="1"/>
          <p:nvPr/>
        </p:nvSpPr>
        <p:spPr>
          <a:xfrm>
            <a:off x="918204" y="63637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IPFIRE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71258-E62A-DFE0-4A50-0222436D098D}"/>
              </a:ext>
            </a:extLst>
          </p:cNvPr>
          <p:cNvSpPr txBox="1"/>
          <p:nvPr/>
        </p:nvSpPr>
        <p:spPr>
          <a:xfrm>
            <a:off x="918203" y="1192308"/>
            <a:ext cx="356680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Linux come </a:t>
            </a:r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cuore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portante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del </a:t>
            </a:r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sistema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Immagine 6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CB5C78DE-9808-45B8-1342-20C5F4A0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14" y="4454313"/>
            <a:ext cx="2146835" cy="21468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1D8D2FE-4994-75D7-E8ED-5008D430B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68" y="2836687"/>
            <a:ext cx="4182273" cy="25186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F42D985-E420-3B9D-0168-7E01912A9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0599"/>
            <a:ext cx="4229303" cy="25186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CE8B412-A28B-9153-B3B3-3D46C6981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38" y="4074497"/>
            <a:ext cx="4199565" cy="25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34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033311C-99CA-4FDE-A387-DA26C41D50FE}"/>
              </a:ext>
            </a:extLst>
          </p:cNvPr>
          <p:cNvGrpSpPr/>
          <p:nvPr/>
        </p:nvGrpSpPr>
        <p:grpSpPr>
          <a:xfrm>
            <a:off x="2928282" y="1416015"/>
            <a:ext cx="6335436" cy="3718071"/>
            <a:chOff x="2687161" y="3731096"/>
            <a:chExt cx="5158677" cy="302746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FF9188-C2D3-488D-8BBE-ADAFC95CCDAD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CBF7B3-1DF6-491B-9369-DB4A7BB6C3F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87003D6-91EF-4B2F-BEF5-1151E6C47C7A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B62B8-C50E-4645-9D56-D3A5A241E36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F2EC91-E729-47F8-9BA0-6F7C520DF07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EA71741-4B4F-44B8-A5F9-F996A28484D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FEB6D75-53E2-43B6-BB55-4CC3A42CB9F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B0DCC0-F07D-4EA6-A220-FF6C7A452EEC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BF290E-30C8-49D5-ABF5-4A3CE3A15F4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CC11AB-FE64-4E57-BEB7-DD68103C4FB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4C7784-185A-4674-84AA-26B3681CCA8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79B2515-DDD4-48F0-8362-1C10E1059AA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3B3DB3-9E56-44E7-AB6C-3F881D2CE4B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BD4AFBA-1AC5-4997-9FF2-81AC326A6A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4980E24-9384-4A00-9848-D26B7A1B5AD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C9ABDA4-4DA8-4FD2-BEFB-3118D93C8AE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22F876C-490D-4ABC-9D8F-8C8CA159FDD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5ACEA4F-AFC2-4061-BAD2-0B97BD10784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B65FBDB-A37B-4E29-9EFF-75177CBAFF7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8DD380-93B6-47AB-BF88-F672592D483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0715B9-63CE-4324-A0A9-650F2EF3046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1724C7-BD72-4FC6-9986-7967CE543E3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781D6B4-0CD2-48DF-8D4B-76161F54905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23CEF4E-561D-4974-AF91-867AB4FDCBE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98B6920-B2D2-4170-A9BC-ED54037714C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74F667-2DBD-4E32-ADE5-DAA6E45EC8E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07A36-FA8F-40D7-A32F-EFCADA77ACA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573EBDF-C084-453D-A07B-006ACD2B945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6954471-B319-4740-AE15-5B95FDD71DD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C39394-F5FE-430E-940A-39F40DD887E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ADCECD-E2F0-46D0-96BD-0EBF15E1F88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0F4279-FB16-4105-9AE1-C436B09BC1F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E774745-D846-4CE0-850B-79B8E7C91B0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85253F0-0DEF-47D4-92C6-9560AECE0F1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1B443B6-FB1D-4DC8-A4A4-16F34120867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7F3885-A6DB-410B-A5E6-6A9D94C8E46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15EFD7D-9199-41F4-BD5B-452C8C1A85B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9B501E9-D851-4EF4-AC6A-B4734B7433D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0D8FD39-E5DB-4D90-90F0-4EA5F56A161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86494BE-6C76-4EB7-8B96-8ED34AF86F9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616ABC9-9993-41DE-A282-C1FD5BA756AA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9170FF-2D7C-4CDE-8AE3-4B2BC579F6C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9C3174F-A109-4E12-83F4-4F10EB575B9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29025A4-9BEA-4F5E-85DC-51388AB703E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60D905-3AD1-48D2-BE41-9DAC4D085B8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010A93C-9FFF-4229-8B0B-4C9287DDCE8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BECA5D-2912-47B9-8C17-4B1260E8525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257741A-F55F-45B7-B87F-A37EF97B4DA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DF98F6-B006-45EF-A801-E38FD170529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4ADF382-9850-4E7B-974B-7AD89D2D3EC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21E7497-75C8-4E9F-A991-7D60737318A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E5FE79E-A230-4C9F-8285-C5DB02F0675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8D15B9-5F36-4FEB-BAE1-ADDE8491E3F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5A3C0E-9E4C-420B-9574-F8A715DA198B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7A003D5-2864-46B4-8C17-556262391D86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E73C443-AD79-4E5B-84FC-8E59A4AE98B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04C73DB-9DA7-4086-98ED-60EF58C1E5F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CD218CE-1D73-4EA8-B163-B93BD8722C2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FC8C759-43CB-4BC4-BA29-1E0DC69E157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F26BEB8-52EC-4B01-8837-6B9DAA683E0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886784E-85C0-400D-ABB9-ED7D4D0D53C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D3FBBC1-99B7-4067-956B-D80083F9D88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1DEA10-72FF-4069-8EC9-C9A42C2A1F3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4261162-9001-4ED8-8B99-8C5B33247CA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8CB19D5-AE5C-4934-8C93-D86FE1B36ED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36FC06D-A5D2-4A1B-82EB-ACD85362FE7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00A6A1B-86F5-4802-9F4A-261BF81AC30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346B77B-97E6-448F-9B5B-1274E41A763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2D072C7-A268-4475-99BD-71BEC9B0395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D5742AA-7A17-4ACA-8012-21E7E6D91F3E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92A900D-ADC4-4DB1-B993-AD8E5D1DEEE4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E5F974C-702F-4081-8FA4-BCE4960CD49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9734524-41A8-4D6A-8B60-0A0F436AC1F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D0094-175D-4A4B-A572-74A18F3600E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F5C3A93-EE59-4FD3-927F-8E9F2459A1E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309A6E4-FEF9-470C-831B-3176CEF1135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B287D98-9641-4AF5-8509-7E7BDE6B071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AE8F98D-A8FD-4CA0-8A84-B6A17AF7137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D2C905-47D6-484E-8A8D-89D597371D0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D29909E-D9A8-4A7E-94F1-C3D1CD1EF384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89D05B6-4687-4DF1-914B-A65C2640309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F3780B6-8F69-49D8-B88A-40AAEC84989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517E9B5-796A-4633-A298-F1E844E77FC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C4B11CC-4472-44A8-8591-EDFF27078F4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581608D-AE28-4930-99CC-DB2B3A2252E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CDCE90D-DECD-44B2-A6B5-4DCD5464203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CA43570-F0B2-4433-B477-62A5EB1D84F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F933E51-7756-42E4-968E-E9D6807F638B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7EADF7D-FFE7-44FB-8396-66012128987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48F8579-4ED6-4628-8E79-B3B40CC5FDD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74DCACB-3BAA-4CB9-B8AE-267683CC0B9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39EA4CA-62C0-4D59-8885-9EC78E072EF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9D899FC-185E-424B-A0BC-960CA80733C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5C13ECF-C75A-4976-95E2-B05BC1847F3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344BCFD-10FE-46FD-B13D-0566D83121D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BD504BE-2945-4F8A-BA0C-7C559BE4D9F1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8907E0-7CD3-42D5-A4DA-4D1B6442E25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227EDAF-C941-4B6C-AE5C-3A486500332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6098D6C-2988-433D-95BB-6BA51238294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07F0409-0A27-42F3-9FA6-BA2A8D2608F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6023259-BAB4-4506-B2BA-FDA9C1041B8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5CB06F6-862E-46B6-8C5F-1E3F61092B8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67A817F-38B9-4CE7-8E69-781F30A9577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067BCC1-73BC-419B-902C-ACE35B220A2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B0D42B6-2AB3-45E9-8D9C-CD20052F099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D0BA919-EFA3-4D94-A446-78734B4F9B3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F7E7850-3D55-4532-896F-484D48E8128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D419008-3F26-40ED-AE74-69BF188E994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A905EDE-47F5-410B-830E-27385672A2FC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D6460E0-8FFD-408B-94EA-C1CB31EFBD6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F1A394E-3B5B-4ACC-A5E3-A52AF5DB5E4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6C6B323-4014-45FC-81C9-5D364B0F4B6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IPFIRE community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8ADD5ED-0EA4-4507-92E5-B4F7FBB6F2F6}"/>
              </a:ext>
            </a:extLst>
          </p:cNvPr>
          <p:cNvGrpSpPr/>
          <p:nvPr/>
        </p:nvGrpSpPr>
        <p:grpSpPr>
          <a:xfrm>
            <a:off x="2681334" y="4025940"/>
            <a:ext cx="6829332" cy="2832060"/>
            <a:chOff x="2681334" y="4025940"/>
            <a:chExt cx="6829332" cy="2832060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913399E-F832-48AF-9C40-D1DE21F54A1E}"/>
                </a:ext>
              </a:extLst>
            </p:cNvPr>
            <p:cNvSpPr/>
            <p:nvPr/>
          </p:nvSpPr>
          <p:spPr>
            <a:xfrm>
              <a:off x="5533848" y="4295986"/>
              <a:ext cx="632113" cy="1064510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1081770-E004-4F8D-AEAA-8C17609F47AC}"/>
                </a:ext>
              </a:extLst>
            </p:cNvPr>
            <p:cNvSpPr/>
            <p:nvPr/>
          </p:nvSpPr>
          <p:spPr>
            <a:xfrm>
              <a:off x="5495711" y="4025940"/>
              <a:ext cx="661765" cy="563160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C51E175-192A-44F5-A3F8-2BE6D5D0C160}"/>
                </a:ext>
              </a:extLst>
            </p:cNvPr>
            <p:cNvSpPr/>
            <p:nvPr/>
          </p:nvSpPr>
          <p:spPr>
            <a:xfrm>
              <a:off x="5555779" y="4467369"/>
              <a:ext cx="592712" cy="253174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5206826-4F5F-45FA-BC4B-6E85ADCFA188}"/>
                </a:ext>
              </a:extLst>
            </p:cNvPr>
            <p:cNvSpPr/>
            <p:nvPr/>
          </p:nvSpPr>
          <p:spPr>
            <a:xfrm>
              <a:off x="4920528" y="4979917"/>
              <a:ext cx="1929421" cy="1381560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solidFill>
              <a:schemeClr val="accent1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78154A2-2DA3-4A34-A1DE-B7B0B067BE5B}"/>
                </a:ext>
              </a:extLst>
            </p:cNvPr>
            <p:cNvSpPr/>
            <p:nvPr/>
          </p:nvSpPr>
          <p:spPr>
            <a:xfrm>
              <a:off x="2681334" y="6355039"/>
              <a:ext cx="6829332" cy="502961"/>
            </a:xfrm>
            <a:custGeom>
              <a:avLst/>
              <a:gdLst>
                <a:gd name="connsiteX0" fmla="*/ 6133158 w 6829332"/>
                <a:gd name="connsiteY0" fmla="*/ 0 h 502961"/>
                <a:gd name="connsiteX1" fmla="*/ 6248681 w 6829332"/>
                <a:gd name="connsiteY1" fmla="*/ 39859 h 502961"/>
                <a:gd name="connsiteX2" fmla="*/ 6829333 w 6829332"/>
                <a:gd name="connsiteY2" fmla="*/ 502962 h 502961"/>
                <a:gd name="connsiteX3" fmla="*/ 0 w 6829332"/>
                <a:gd name="connsiteY3" fmla="*/ 502962 h 502961"/>
                <a:gd name="connsiteX4" fmla="*/ 641116 w 6829332"/>
                <a:gd name="connsiteY4" fmla="*/ 27023 h 502961"/>
                <a:gd name="connsiteX5" fmla="*/ 725562 w 6829332"/>
                <a:gd name="connsiteY5" fmla="*/ 338 h 502961"/>
                <a:gd name="connsiteX6" fmla="*/ 6133158 w 6829332"/>
                <a:gd name="connsiteY6" fmla="*/ 0 h 50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9332" h="502961">
                  <a:moveTo>
                    <a:pt x="6133158" y="0"/>
                  </a:moveTo>
                  <a:cubicBezTo>
                    <a:pt x="6178084" y="0"/>
                    <a:pt x="6213213" y="11485"/>
                    <a:pt x="6248681" y="39859"/>
                  </a:cubicBezTo>
                  <a:cubicBezTo>
                    <a:pt x="6431085" y="185782"/>
                    <a:pt x="6821564" y="490464"/>
                    <a:pt x="6829333" y="502962"/>
                  </a:cubicBezTo>
                  <a:cubicBezTo>
                    <a:pt x="4553001" y="502962"/>
                    <a:pt x="2276332" y="502962"/>
                    <a:pt x="0" y="502962"/>
                  </a:cubicBezTo>
                  <a:cubicBezTo>
                    <a:pt x="175310" y="372914"/>
                    <a:pt x="603621" y="56748"/>
                    <a:pt x="641116" y="27023"/>
                  </a:cubicBezTo>
                  <a:cubicBezTo>
                    <a:pt x="666449" y="7094"/>
                    <a:pt x="693472" y="338"/>
                    <a:pt x="725562" y="338"/>
                  </a:cubicBezTo>
                  <a:cubicBezTo>
                    <a:pt x="1236292" y="1014"/>
                    <a:pt x="5461642" y="1014"/>
                    <a:pt x="6133158" y="0"/>
                  </a:cubicBezTo>
                  <a:close/>
                </a:path>
              </a:pathLst>
            </a:custGeom>
            <a:solidFill>
              <a:srgbClr val="424242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4662056-3CC0-4015-9A06-99EDFE8F08D2}"/>
                </a:ext>
              </a:extLst>
            </p:cNvPr>
            <p:cNvSpPr/>
            <p:nvPr/>
          </p:nvSpPr>
          <p:spPr>
            <a:xfrm>
              <a:off x="5002928" y="5605495"/>
              <a:ext cx="1680817" cy="952215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7FA343C-EB9F-4774-9673-04F77ACBE8C9}"/>
                </a:ext>
              </a:extLst>
            </p:cNvPr>
            <p:cNvSpPr/>
            <p:nvPr/>
          </p:nvSpPr>
          <p:spPr>
            <a:xfrm>
              <a:off x="5589148" y="4913712"/>
              <a:ext cx="274455" cy="431688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518582C-6B81-460B-AA96-33EAD6441A9B}"/>
                </a:ext>
              </a:extLst>
            </p:cNvPr>
            <p:cNvSpPr/>
            <p:nvPr/>
          </p:nvSpPr>
          <p:spPr>
            <a:xfrm>
              <a:off x="5929472" y="4913712"/>
              <a:ext cx="228194" cy="404666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BD2EC41-EBAA-4896-9659-2DA116685F57}"/>
                </a:ext>
              </a:extLst>
            </p:cNvPr>
            <p:cNvSpPr/>
            <p:nvPr/>
          </p:nvSpPr>
          <p:spPr>
            <a:xfrm>
              <a:off x="5662960" y="4865746"/>
              <a:ext cx="404028" cy="229879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rgbClr val="ED8B23"/>
            </a:solidFill>
            <a:ln w="40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E07F354-88EB-445D-B21C-0065B98D2BC4}"/>
                </a:ext>
              </a:extLst>
            </p:cNvPr>
            <p:cNvSpPr/>
            <p:nvPr/>
          </p:nvSpPr>
          <p:spPr>
            <a:xfrm>
              <a:off x="6438514" y="5194411"/>
              <a:ext cx="189497" cy="416488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07861F-9CDC-40E6-B036-4168A67FBA91}"/>
                </a:ext>
              </a:extLst>
            </p:cNvPr>
            <p:cNvSpPr/>
            <p:nvPr/>
          </p:nvSpPr>
          <p:spPr>
            <a:xfrm>
              <a:off x="5141082" y="5194411"/>
              <a:ext cx="169567" cy="416488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BC79B40-1E60-4CF3-8726-D168E1F544A6}"/>
                </a:ext>
              </a:extLst>
            </p:cNvPr>
            <p:cNvSpPr/>
            <p:nvPr/>
          </p:nvSpPr>
          <p:spPr>
            <a:xfrm>
              <a:off x="5707734" y="5975862"/>
              <a:ext cx="309752" cy="315736"/>
            </a:xfrm>
            <a:custGeom>
              <a:avLst/>
              <a:gdLst>
                <a:gd name="connsiteX0" fmla="*/ 155916 w 309752"/>
                <a:gd name="connsiteY0" fmla="*/ 38057 h 315736"/>
                <a:gd name="connsiteX1" fmla="*/ 144008 w 309752"/>
                <a:gd name="connsiteY1" fmla="*/ 42068 h 315736"/>
                <a:gd name="connsiteX2" fmla="*/ 53144 w 309752"/>
                <a:gd name="connsiteY2" fmla="*/ 71118 h 315736"/>
                <a:gd name="connsiteX3" fmla="*/ 30175 w 309752"/>
                <a:gd name="connsiteY3" fmla="*/ 90371 h 315736"/>
                <a:gd name="connsiteX4" fmla="*/ 54495 w 309752"/>
                <a:gd name="connsiteY4" fmla="*/ 213325 h 315736"/>
                <a:gd name="connsiteX5" fmla="*/ 157182 w 309752"/>
                <a:gd name="connsiteY5" fmla="*/ 282909 h 315736"/>
                <a:gd name="connsiteX6" fmla="*/ 261220 w 309752"/>
                <a:gd name="connsiteY6" fmla="*/ 201503 h 315736"/>
                <a:gd name="connsiteX7" fmla="*/ 278109 w 309752"/>
                <a:gd name="connsiteY7" fmla="*/ 103207 h 315736"/>
                <a:gd name="connsiteX8" fmla="*/ 245006 w 309752"/>
                <a:gd name="connsiteY8" fmla="*/ 70104 h 315736"/>
                <a:gd name="connsiteX9" fmla="*/ 166302 w 309752"/>
                <a:gd name="connsiteY9" fmla="*/ 44433 h 315736"/>
                <a:gd name="connsiteX10" fmla="*/ 155916 w 309752"/>
                <a:gd name="connsiteY10" fmla="*/ 38057 h 315736"/>
                <a:gd name="connsiteX11" fmla="*/ 152307 w 309752"/>
                <a:gd name="connsiteY11" fmla="*/ 241 h 315736"/>
                <a:gd name="connsiteX12" fmla="*/ 177150 w 309752"/>
                <a:gd name="connsiteY12" fmla="*/ 13018 h 315736"/>
                <a:gd name="connsiteX13" fmla="*/ 247747 w 309752"/>
                <a:gd name="connsiteY13" fmla="*/ 41054 h 315736"/>
                <a:gd name="connsiteX14" fmla="*/ 307535 w 309752"/>
                <a:gd name="connsiteY14" fmla="*/ 109962 h 315736"/>
                <a:gd name="connsiteX15" fmla="*/ 271730 w 309752"/>
                <a:gd name="connsiteY15" fmla="*/ 243049 h 315736"/>
                <a:gd name="connsiteX16" fmla="*/ 57912 w 309752"/>
                <a:gd name="connsiteY16" fmla="*/ 261965 h 315736"/>
                <a:gd name="connsiteX17" fmla="*/ 827 w 309752"/>
                <a:gd name="connsiteY17" fmla="*/ 57943 h 315736"/>
                <a:gd name="connsiteX18" fmla="*/ 23120 w 309752"/>
                <a:gd name="connsiteY18" fmla="*/ 41392 h 315736"/>
                <a:gd name="connsiteX19" fmla="*/ 143372 w 309752"/>
                <a:gd name="connsiteY19" fmla="*/ 5587 h 315736"/>
                <a:gd name="connsiteX20" fmla="*/ 152307 w 309752"/>
                <a:gd name="connsiteY20" fmla="*/ 241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752" h="315736">
                  <a:moveTo>
                    <a:pt x="155916" y="38057"/>
                  </a:moveTo>
                  <a:cubicBezTo>
                    <a:pt x="152369" y="37171"/>
                    <a:pt x="148569" y="38015"/>
                    <a:pt x="144008" y="42068"/>
                  </a:cubicBezTo>
                  <a:cubicBezTo>
                    <a:pt x="117999" y="65376"/>
                    <a:pt x="86247" y="70442"/>
                    <a:pt x="53144" y="71118"/>
                  </a:cubicBezTo>
                  <a:cubicBezTo>
                    <a:pt x="39971" y="71456"/>
                    <a:pt x="29499" y="73145"/>
                    <a:pt x="30175" y="90371"/>
                  </a:cubicBezTo>
                  <a:cubicBezTo>
                    <a:pt x="31526" y="132595"/>
                    <a:pt x="33215" y="175156"/>
                    <a:pt x="54495" y="213325"/>
                  </a:cubicBezTo>
                  <a:cubicBezTo>
                    <a:pt x="76789" y="253522"/>
                    <a:pt x="111919" y="284260"/>
                    <a:pt x="157182" y="282909"/>
                  </a:cubicBezTo>
                  <a:cubicBezTo>
                    <a:pt x="206499" y="281558"/>
                    <a:pt x="241966" y="248793"/>
                    <a:pt x="261220" y="201503"/>
                  </a:cubicBezTo>
                  <a:cubicBezTo>
                    <a:pt x="273042" y="171778"/>
                    <a:pt x="274393" y="140026"/>
                    <a:pt x="278109" y="103207"/>
                  </a:cubicBezTo>
                  <a:cubicBezTo>
                    <a:pt x="283514" y="81589"/>
                    <a:pt x="274731" y="68753"/>
                    <a:pt x="245006" y="70104"/>
                  </a:cubicBezTo>
                  <a:cubicBezTo>
                    <a:pt x="216294" y="71118"/>
                    <a:pt x="189272" y="63011"/>
                    <a:pt x="166302" y="44433"/>
                  </a:cubicBezTo>
                  <a:cubicBezTo>
                    <a:pt x="162756" y="41562"/>
                    <a:pt x="159463" y="38944"/>
                    <a:pt x="155916" y="38057"/>
                  </a:cubicBezTo>
                  <a:close/>
                  <a:moveTo>
                    <a:pt x="152307" y="241"/>
                  </a:moveTo>
                  <a:cubicBezTo>
                    <a:pt x="161253" y="-1486"/>
                    <a:pt x="170057" y="6432"/>
                    <a:pt x="177150" y="13018"/>
                  </a:cubicBezTo>
                  <a:cubicBezTo>
                    <a:pt x="197080" y="31596"/>
                    <a:pt x="220387" y="43081"/>
                    <a:pt x="247747" y="41054"/>
                  </a:cubicBezTo>
                  <a:cubicBezTo>
                    <a:pt x="309900" y="36325"/>
                    <a:pt x="313953" y="46121"/>
                    <a:pt x="307535" y="109962"/>
                  </a:cubicBezTo>
                  <a:cubicBezTo>
                    <a:pt x="308211" y="155563"/>
                    <a:pt x="300780" y="203191"/>
                    <a:pt x="271730" y="243049"/>
                  </a:cubicBezTo>
                  <a:cubicBezTo>
                    <a:pt x="208564" y="330198"/>
                    <a:pt x="133238" y="342020"/>
                    <a:pt x="57912" y="261965"/>
                  </a:cubicBezTo>
                  <a:cubicBezTo>
                    <a:pt x="4205" y="205217"/>
                    <a:pt x="-2889" y="132594"/>
                    <a:pt x="827" y="57943"/>
                  </a:cubicBezTo>
                  <a:cubicBezTo>
                    <a:pt x="1502" y="42743"/>
                    <a:pt x="11298" y="40716"/>
                    <a:pt x="23120" y="41392"/>
                  </a:cubicBezTo>
                  <a:cubicBezTo>
                    <a:pt x="67370" y="43419"/>
                    <a:pt x="109594" y="41054"/>
                    <a:pt x="143372" y="5587"/>
                  </a:cubicBezTo>
                  <a:cubicBezTo>
                    <a:pt x="146328" y="2463"/>
                    <a:pt x="149326" y="816"/>
                    <a:pt x="152307" y="241"/>
                  </a:cubicBezTo>
                  <a:close/>
                </a:path>
              </a:pathLst>
            </a:custGeom>
            <a:solidFill>
              <a:schemeClr val="accent3"/>
            </a:solidFill>
            <a:ln w="33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AA4970B-864A-42CF-9530-E20D81304454}"/>
                </a:ext>
              </a:extLst>
            </p:cNvPr>
            <p:cNvSpPr/>
            <p:nvPr/>
          </p:nvSpPr>
          <p:spPr>
            <a:xfrm>
              <a:off x="5877753" y="5357223"/>
              <a:ext cx="26046" cy="248271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C732DA1-DE3D-419E-80AD-20EA493EC21C}"/>
                </a:ext>
              </a:extLst>
            </p:cNvPr>
            <p:cNvSpPr/>
            <p:nvPr/>
          </p:nvSpPr>
          <p:spPr>
            <a:xfrm>
              <a:off x="5875798" y="4582422"/>
              <a:ext cx="187393" cy="101131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55B8B42-DFB0-4285-B4F0-9B9F336F8289}"/>
                </a:ext>
              </a:extLst>
            </p:cNvPr>
            <p:cNvSpPr/>
            <p:nvPr/>
          </p:nvSpPr>
          <p:spPr>
            <a:xfrm>
              <a:off x="5627092" y="4600836"/>
              <a:ext cx="177840" cy="90521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174D22D-BF36-491B-BDE5-94F949565663}"/>
                </a:ext>
              </a:extLst>
            </p:cNvPr>
            <p:cNvSpPr/>
            <p:nvPr/>
          </p:nvSpPr>
          <p:spPr>
            <a:xfrm>
              <a:off x="5898058" y="4520048"/>
              <a:ext cx="164163" cy="51249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FB9F22C-5DB8-4DAB-855B-42048F5F5CFC}"/>
                </a:ext>
              </a:extLst>
            </p:cNvPr>
            <p:cNvSpPr/>
            <p:nvPr/>
          </p:nvSpPr>
          <p:spPr>
            <a:xfrm>
              <a:off x="5606212" y="4532438"/>
              <a:ext cx="167878" cy="42363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C003564-8165-4D4A-9251-1F81D95413BB}"/>
                </a:ext>
              </a:extLst>
            </p:cNvPr>
            <p:cNvSpPr/>
            <p:nvPr/>
          </p:nvSpPr>
          <p:spPr>
            <a:xfrm>
              <a:off x="5003941" y="6600946"/>
              <a:ext cx="1678790" cy="65530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05D4F3D-37B3-44C8-8749-314C43E0D1A7}"/>
              </a:ext>
            </a:extLst>
          </p:cNvPr>
          <p:cNvGrpSpPr/>
          <p:nvPr/>
        </p:nvGrpSpPr>
        <p:grpSpPr>
          <a:xfrm>
            <a:off x="3093369" y="2262395"/>
            <a:ext cx="367803" cy="411805"/>
            <a:chOff x="907173" y="596467"/>
            <a:chExt cx="1901615" cy="2129116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9537714-B72F-4D21-BA6F-41458A1ED28B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38" name="Graphic 137">
              <a:extLst>
                <a:ext uri="{FF2B5EF4-FFF2-40B4-BE49-F238E27FC236}">
                  <a16:creationId xmlns:a16="http://schemas.microsoft.com/office/drawing/2014/main" id="{E106F99E-2C08-4175-9915-F5328FFC4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7B8EB74-5EFA-4D71-8244-42926DDB7186}"/>
              </a:ext>
            </a:extLst>
          </p:cNvPr>
          <p:cNvGrpSpPr/>
          <p:nvPr/>
        </p:nvGrpSpPr>
        <p:grpSpPr>
          <a:xfrm>
            <a:off x="4448374" y="1292443"/>
            <a:ext cx="367803" cy="411805"/>
            <a:chOff x="907173" y="596467"/>
            <a:chExt cx="1901615" cy="2129116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25D7DB4-F8B1-4C07-918A-7890E792D9F5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6C59300E-E66F-486C-AFA9-6672B5E4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4E9E404-B5A3-41AE-ADA4-8FDB291CDC17}"/>
              </a:ext>
            </a:extLst>
          </p:cNvPr>
          <p:cNvGrpSpPr/>
          <p:nvPr/>
        </p:nvGrpSpPr>
        <p:grpSpPr>
          <a:xfrm>
            <a:off x="3731580" y="2915099"/>
            <a:ext cx="367803" cy="411805"/>
            <a:chOff x="907173" y="596467"/>
            <a:chExt cx="1901615" cy="2129116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1B7A1CE-AE7B-45F5-949A-72FFA6990178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0" name="Graphic 179">
              <a:extLst>
                <a:ext uri="{FF2B5EF4-FFF2-40B4-BE49-F238E27FC236}">
                  <a16:creationId xmlns:a16="http://schemas.microsoft.com/office/drawing/2014/main" id="{4CA5DF17-27B4-4E34-9565-CD81F2B1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BD80D3B-F261-4701-92E3-86DC96366CFF}"/>
              </a:ext>
            </a:extLst>
          </p:cNvPr>
          <p:cNvGrpSpPr/>
          <p:nvPr/>
        </p:nvGrpSpPr>
        <p:grpSpPr>
          <a:xfrm>
            <a:off x="4511745" y="4685549"/>
            <a:ext cx="367803" cy="411805"/>
            <a:chOff x="907173" y="596467"/>
            <a:chExt cx="1901615" cy="2129116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3E8BFFF-4B93-4098-B3EF-A9DD749BDB5E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5A21FFF6-883F-4A07-A6EE-2006F57CA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27B1AD3-4B07-4726-BBC5-A0CD396696DD}"/>
              </a:ext>
            </a:extLst>
          </p:cNvPr>
          <p:cNvGrpSpPr/>
          <p:nvPr/>
        </p:nvGrpSpPr>
        <p:grpSpPr>
          <a:xfrm>
            <a:off x="5926225" y="2734387"/>
            <a:ext cx="367803" cy="411805"/>
            <a:chOff x="907173" y="596467"/>
            <a:chExt cx="1901615" cy="2129116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0C4C6A-91D1-4C1B-9298-C41C41B46C16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EFB74BF2-8CBC-4BCF-BF76-30F9B0CCE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2EF606C-7478-48D4-A436-7B6429BD23FB}"/>
              </a:ext>
            </a:extLst>
          </p:cNvPr>
          <p:cNvGrpSpPr/>
          <p:nvPr/>
        </p:nvGrpSpPr>
        <p:grpSpPr>
          <a:xfrm>
            <a:off x="7737010" y="1731045"/>
            <a:ext cx="367803" cy="411805"/>
            <a:chOff x="907173" y="596467"/>
            <a:chExt cx="1901615" cy="2129116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16A2666-B524-4AD8-A804-FE318C1ECD61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D162B124-2AD0-4AC4-954C-2C98A0F7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847277B-C579-43FE-A3CC-3B6C7278CDAF}"/>
              </a:ext>
            </a:extLst>
          </p:cNvPr>
          <p:cNvGrpSpPr/>
          <p:nvPr/>
        </p:nvGrpSpPr>
        <p:grpSpPr>
          <a:xfrm>
            <a:off x="8854276" y="2075580"/>
            <a:ext cx="367803" cy="411805"/>
            <a:chOff x="907173" y="596467"/>
            <a:chExt cx="1901615" cy="2129116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16E7AE1-831E-4757-8102-896BB96D9651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92" name="Graphic 191">
              <a:extLst>
                <a:ext uri="{FF2B5EF4-FFF2-40B4-BE49-F238E27FC236}">
                  <a16:creationId xmlns:a16="http://schemas.microsoft.com/office/drawing/2014/main" id="{AE180B4A-BF42-42F2-9673-741CEEA5D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96F098E-9F70-4C28-8595-660BC0984486}"/>
              </a:ext>
            </a:extLst>
          </p:cNvPr>
          <p:cNvGrpSpPr/>
          <p:nvPr/>
        </p:nvGrpSpPr>
        <p:grpSpPr>
          <a:xfrm>
            <a:off x="7986861" y="2820980"/>
            <a:ext cx="367803" cy="411805"/>
            <a:chOff x="907173" y="596467"/>
            <a:chExt cx="1901615" cy="2129116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F03E6C0-78DA-4535-98C2-8D3FBBD6B979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95" name="Graphic 194">
              <a:extLst>
                <a:ext uri="{FF2B5EF4-FFF2-40B4-BE49-F238E27FC236}">
                  <a16:creationId xmlns:a16="http://schemas.microsoft.com/office/drawing/2014/main" id="{36F49A05-4103-4015-AE31-FD376D5AF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8588924-82A5-4E48-BA22-8730FC841293}"/>
              </a:ext>
            </a:extLst>
          </p:cNvPr>
          <p:cNvGrpSpPr/>
          <p:nvPr/>
        </p:nvGrpSpPr>
        <p:grpSpPr>
          <a:xfrm>
            <a:off x="5926225" y="2940289"/>
            <a:ext cx="367803" cy="411805"/>
            <a:chOff x="907173" y="596467"/>
            <a:chExt cx="1901615" cy="2129116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E5C134E-2782-4224-919F-B7223A8BED31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98" name="Graphic 197">
              <a:extLst>
                <a:ext uri="{FF2B5EF4-FFF2-40B4-BE49-F238E27FC236}">
                  <a16:creationId xmlns:a16="http://schemas.microsoft.com/office/drawing/2014/main" id="{A44B7315-6EB9-457D-9E8C-DCA905519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21E4FB6-F392-4B5C-96D9-A42AE4833C30}"/>
              </a:ext>
            </a:extLst>
          </p:cNvPr>
          <p:cNvGrpSpPr/>
          <p:nvPr/>
        </p:nvGrpSpPr>
        <p:grpSpPr>
          <a:xfrm>
            <a:off x="8801518" y="4295986"/>
            <a:ext cx="367803" cy="411805"/>
            <a:chOff x="907173" y="596467"/>
            <a:chExt cx="1901615" cy="2129116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E4C5042-0F7F-4957-A779-2496E124421E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1" name="Graphic 200">
              <a:extLst>
                <a:ext uri="{FF2B5EF4-FFF2-40B4-BE49-F238E27FC236}">
                  <a16:creationId xmlns:a16="http://schemas.microsoft.com/office/drawing/2014/main" id="{280CEE9A-8D4C-4339-AEC6-5E8272FCD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9357FEE-6913-4997-B814-0D209457C437}"/>
              </a:ext>
            </a:extLst>
          </p:cNvPr>
          <p:cNvGrpSpPr/>
          <p:nvPr/>
        </p:nvGrpSpPr>
        <p:grpSpPr>
          <a:xfrm>
            <a:off x="4846414" y="3775817"/>
            <a:ext cx="367803" cy="411805"/>
            <a:chOff x="907173" y="596467"/>
            <a:chExt cx="1901615" cy="2129116"/>
          </a:xfrm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60C58D2-22EA-48CD-B2E0-CCFFE644DAD1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4" name="Graphic 203">
              <a:extLst>
                <a:ext uri="{FF2B5EF4-FFF2-40B4-BE49-F238E27FC236}">
                  <a16:creationId xmlns:a16="http://schemas.microsoft.com/office/drawing/2014/main" id="{D4A4F3CE-5F3B-475C-A6F4-0EDBA206E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9E38DF1-5E09-4679-9D66-6A10A4ADB590}"/>
              </a:ext>
            </a:extLst>
          </p:cNvPr>
          <p:cNvGrpSpPr/>
          <p:nvPr/>
        </p:nvGrpSpPr>
        <p:grpSpPr>
          <a:xfrm>
            <a:off x="5206457" y="2037854"/>
            <a:ext cx="367803" cy="411805"/>
            <a:chOff x="907173" y="596467"/>
            <a:chExt cx="1901615" cy="2129116"/>
          </a:xfrm>
        </p:grpSpPr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5D9009A-C923-4F5D-BE22-2D917CB2D3D9}"/>
                </a:ext>
              </a:extLst>
            </p:cNvPr>
            <p:cNvSpPr/>
            <p:nvPr/>
          </p:nvSpPr>
          <p:spPr>
            <a:xfrm>
              <a:off x="907173" y="709049"/>
              <a:ext cx="1570838" cy="2016534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7" name="Graphic 206">
              <a:extLst>
                <a:ext uri="{FF2B5EF4-FFF2-40B4-BE49-F238E27FC236}">
                  <a16:creationId xmlns:a16="http://schemas.microsoft.com/office/drawing/2014/main" id="{B46431F5-5627-42CE-95AF-59D62867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9942" y="596467"/>
              <a:ext cx="1628846" cy="1603296"/>
            </a:xfrm>
            <a:prstGeom prst="rect">
              <a:avLst/>
            </a:prstGeom>
          </p:spPr>
        </p:pic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BB02CA8-D810-499A-B659-8EC158147483}"/>
              </a:ext>
            </a:extLst>
          </p:cNvPr>
          <p:cNvGrpSpPr/>
          <p:nvPr/>
        </p:nvGrpSpPr>
        <p:grpSpPr>
          <a:xfrm>
            <a:off x="716982" y="2442346"/>
            <a:ext cx="2683112" cy="945505"/>
            <a:chOff x="6565695" y="2005884"/>
            <a:chExt cx="2055606" cy="945505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5A0151A-C860-4583-ACFB-0B1515A217D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64C4C93-DCCD-4ED7-83D0-F6711BD36D93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https://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www.ipfire.org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/blog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8AC9910-33F7-41F8-A2B7-93F7317A7ED3}"/>
              </a:ext>
            </a:extLst>
          </p:cNvPr>
          <p:cNvGrpSpPr/>
          <p:nvPr/>
        </p:nvGrpSpPr>
        <p:grpSpPr>
          <a:xfrm>
            <a:off x="716982" y="3948900"/>
            <a:ext cx="2683112" cy="945505"/>
            <a:chOff x="6565695" y="2005884"/>
            <a:chExt cx="2055606" cy="945505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7917B7CA-3905-44EF-8EB2-4CBF94E4FAC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95A3474B-A14E-450C-A691-CB1893AB80A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https://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www.ipfire.org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/support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32403A9-A467-415C-82B9-5C60E5E21DD1}"/>
              </a:ext>
            </a:extLst>
          </p:cNvPr>
          <p:cNvGrpSpPr/>
          <p:nvPr/>
        </p:nvGrpSpPr>
        <p:grpSpPr>
          <a:xfrm>
            <a:off x="716982" y="5455453"/>
            <a:ext cx="2683112" cy="945505"/>
            <a:chOff x="6565695" y="2005884"/>
            <a:chExt cx="2055606" cy="945505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3948CE71-25D1-4505-B99C-DE3618B853F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5EF199D-1006-454C-9275-C80B4EFA5E0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https://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www.ipfireitalia.it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189ACDD6-F741-46A6-AC5A-35E3A1E30A16}"/>
              </a:ext>
            </a:extLst>
          </p:cNvPr>
          <p:cNvSpPr txBox="1"/>
          <p:nvPr/>
        </p:nvSpPr>
        <p:spPr>
          <a:xfrm>
            <a:off x="8735447" y="5385554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IPFIRE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99228114-FA0C-4ACE-B55A-954387CCBAB5}"/>
              </a:ext>
            </a:extLst>
          </p:cNvPr>
          <p:cNvSpPr txBox="1"/>
          <p:nvPr/>
        </p:nvSpPr>
        <p:spPr>
          <a:xfrm>
            <a:off x="6730155" y="532373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>
                <a:solidFill>
                  <a:schemeClr val="accent1"/>
                </a:solidFill>
                <a:cs typeface="Arial" pitchFamily="34" charset="0"/>
              </a:rPr>
              <a:t>Certificazioni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0899EC7-79B2-4B69-B519-F772613DC3CF}"/>
              </a:ext>
            </a:extLst>
          </p:cNvPr>
          <p:cNvSpPr txBox="1"/>
          <p:nvPr/>
        </p:nvSpPr>
        <p:spPr>
          <a:xfrm>
            <a:off x="6730155" y="564043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 Merchandising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10B2F72-05BC-48F3-B52A-E563C1C9280F}"/>
              </a:ext>
            </a:extLst>
          </p:cNvPr>
          <p:cNvGrpSpPr/>
          <p:nvPr/>
        </p:nvGrpSpPr>
        <p:grpSpPr>
          <a:xfrm>
            <a:off x="8293395" y="2828592"/>
            <a:ext cx="3774558" cy="1375704"/>
            <a:chOff x="4403680" y="1916831"/>
            <a:chExt cx="4036842" cy="1375704"/>
          </a:xfrm>
        </p:grpSpPr>
        <p:sp>
          <p:nvSpPr>
            <p:cNvPr id="224" name="Text Placeholder 10">
              <a:extLst>
                <a:ext uri="{FF2B5EF4-FFF2-40B4-BE49-F238E27FC236}">
                  <a16:creationId xmlns:a16="http://schemas.microsoft.com/office/drawing/2014/main" id="{27B092C4-4E64-4ED5-A76E-7CF547AD8BCF}"/>
                </a:ext>
              </a:extLst>
            </p:cNvPr>
            <p:cNvSpPr txBox="1">
              <a:spLocks/>
            </p:cNvSpPr>
            <p:nvPr/>
          </p:nvSpPr>
          <p:spPr>
            <a:xfrm>
              <a:off x="4403680" y="1916831"/>
              <a:ext cx="4036842" cy="371808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https://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community.ipfire.org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C55F9A5-37AF-4A48-94B5-8B65AFA3ABD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pic>
        <p:nvPicPr>
          <p:cNvPr id="3" name="Immagine 2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E368DCE9-7993-135D-9A8D-168729D73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40" y="5640434"/>
            <a:ext cx="901602" cy="9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C0DADC-CEA0-45C4-8DB3-CD1BDB15E17B}"/>
              </a:ext>
            </a:extLst>
          </p:cNvPr>
          <p:cNvGrpSpPr/>
          <p:nvPr/>
        </p:nvGrpSpPr>
        <p:grpSpPr>
          <a:xfrm>
            <a:off x="6997951" y="2126512"/>
            <a:ext cx="5119620" cy="4657060"/>
            <a:chOff x="7001691" y="2819156"/>
            <a:chExt cx="5190309" cy="403884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304A7FB-BB1E-4D0B-9AE5-A6F4169FD0EA}"/>
                </a:ext>
              </a:extLst>
            </p:cNvPr>
            <p:cNvGrpSpPr/>
            <p:nvPr/>
          </p:nvGrpSpPr>
          <p:grpSpPr>
            <a:xfrm>
              <a:off x="7001691" y="4693236"/>
              <a:ext cx="2928242" cy="1946599"/>
              <a:chOff x="6917382" y="4652701"/>
              <a:chExt cx="2983072" cy="1983048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7BD4B61-270A-40EF-B2A3-79E1D4EF93E7}"/>
                  </a:ext>
                </a:extLst>
              </p:cNvPr>
              <p:cNvSpPr/>
              <p:nvPr/>
            </p:nvSpPr>
            <p:spPr>
              <a:xfrm>
                <a:off x="6917382" y="4652701"/>
                <a:ext cx="2983072" cy="1983048"/>
              </a:xfrm>
              <a:custGeom>
                <a:avLst/>
                <a:gdLst>
                  <a:gd name="connsiteX0" fmla="*/ 2977241 w 2983072"/>
                  <a:gd name="connsiteY0" fmla="*/ 1404120 h 1983048"/>
                  <a:gd name="connsiteX1" fmla="*/ 1664038 w 2983072"/>
                  <a:gd name="connsiteY1" fmla="*/ 1312116 h 1983048"/>
                  <a:gd name="connsiteX2" fmla="*/ 1634323 w 2983072"/>
                  <a:gd name="connsiteY2" fmla="*/ 1288114 h 1983048"/>
                  <a:gd name="connsiteX3" fmla="*/ 1230305 w 2983072"/>
                  <a:gd name="connsiteY3" fmla="*/ 69774 h 1983048"/>
                  <a:gd name="connsiteX4" fmla="*/ 1130872 w 2983072"/>
                  <a:gd name="connsiteY4" fmla="*/ 56 h 1983048"/>
                  <a:gd name="connsiteX5" fmla="*/ 68538 w 2983072"/>
                  <a:gd name="connsiteY5" fmla="*/ 15486 h 1983048"/>
                  <a:gd name="connsiteX6" fmla="*/ 1678 w 2983072"/>
                  <a:gd name="connsiteY6" fmla="*/ 98918 h 1983048"/>
                  <a:gd name="connsiteX7" fmla="*/ 437126 w 2983072"/>
                  <a:gd name="connsiteY7" fmla="*/ 1469265 h 1983048"/>
                  <a:gd name="connsiteX8" fmla="*/ 531416 w 2983072"/>
                  <a:gd name="connsiteY8" fmla="*/ 1703562 h 1983048"/>
                  <a:gd name="connsiteX9" fmla="*/ 478271 w 2983072"/>
                  <a:gd name="connsiteY9" fmla="*/ 1825853 h 1983048"/>
                  <a:gd name="connsiteX10" fmla="*/ 554274 w 2983072"/>
                  <a:gd name="connsiteY10" fmla="*/ 1888141 h 1983048"/>
                  <a:gd name="connsiteX11" fmla="*/ 2109201 w 2983072"/>
                  <a:gd name="connsiteY11" fmla="*/ 1983003 h 1983048"/>
                  <a:gd name="connsiteX12" fmla="*/ 2322354 w 2983072"/>
                  <a:gd name="connsiteY12" fmla="*/ 1912714 h 1983048"/>
                  <a:gd name="connsiteX13" fmla="*/ 2959525 w 2983072"/>
                  <a:gd name="connsiteY13" fmla="*/ 1470408 h 1983048"/>
                  <a:gd name="connsiteX14" fmla="*/ 2977241 w 2983072"/>
                  <a:gd name="connsiteY14" fmla="*/ 1404120 h 1983048"/>
                  <a:gd name="connsiteX15" fmla="*/ 2977241 w 2983072"/>
                  <a:gd name="connsiteY15" fmla="*/ 1404120 h 198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3072" h="1983048">
                    <a:moveTo>
                      <a:pt x="2977241" y="1404120"/>
                    </a:moveTo>
                    <a:cubicBezTo>
                      <a:pt x="2934953" y="1378976"/>
                      <a:pt x="1826903" y="1330402"/>
                      <a:pt x="1664038" y="1312116"/>
                    </a:cubicBezTo>
                    <a:cubicBezTo>
                      <a:pt x="1645752" y="1310401"/>
                      <a:pt x="1638895" y="1303544"/>
                      <a:pt x="1634323" y="1288114"/>
                    </a:cubicBezTo>
                    <a:cubicBezTo>
                      <a:pt x="1595464" y="1168680"/>
                      <a:pt x="1325737" y="356644"/>
                      <a:pt x="1230305" y="69774"/>
                    </a:cubicBezTo>
                    <a:cubicBezTo>
                      <a:pt x="1212018" y="14914"/>
                      <a:pt x="1189160" y="-1087"/>
                      <a:pt x="1130872" y="56"/>
                    </a:cubicBezTo>
                    <a:cubicBezTo>
                      <a:pt x="1060011" y="1199"/>
                      <a:pt x="140541" y="14914"/>
                      <a:pt x="68538" y="15486"/>
                    </a:cubicBezTo>
                    <a:cubicBezTo>
                      <a:pt x="17678" y="16057"/>
                      <a:pt x="-6894" y="48059"/>
                      <a:pt x="1678" y="98918"/>
                    </a:cubicBezTo>
                    <a:cubicBezTo>
                      <a:pt x="6249" y="125776"/>
                      <a:pt x="422840" y="1433835"/>
                      <a:pt x="437126" y="1469265"/>
                    </a:cubicBezTo>
                    <a:cubicBezTo>
                      <a:pt x="467413" y="1548126"/>
                      <a:pt x="471413" y="1637273"/>
                      <a:pt x="531416" y="1703562"/>
                    </a:cubicBezTo>
                    <a:cubicBezTo>
                      <a:pt x="458270" y="1744707"/>
                      <a:pt x="455413" y="1751564"/>
                      <a:pt x="478271" y="1825853"/>
                    </a:cubicBezTo>
                    <a:cubicBezTo>
                      <a:pt x="489700" y="1863569"/>
                      <a:pt x="514272" y="1885284"/>
                      <a:pt x="554274" y="1888141"/>
                    </a:cubicBezTo>
                    <a:cubicBezTo>
                      <a:pt x="729711" y="1900713"/>
                      <a:pt x="1952051" y="1985289"/>
                      <a:pt x="2109201" y="1983003"/>
                    </a:cubicBezTo>
                    <a:cubicBezTo>
                      <a:pt x="2188062" y="1981288"/>
                      <a:pt x="2226350" y="1983574"/>
                      <a:pt x="2322354" y="1912714"/>
                    </a:cubicBezTo>
                    <a:cubicBezTo>
                      <a:pt x="2388643" y="1865283"/>
                      <a:pt x="2905809" y="1512125"/>
                      <a:pt x="2959525" y="1470408"/>
                    </a:cubicBezTo>
                    <a:cubicBezTo>
                      <a:pt x="2984670" y="1449836"/>
                      <a:pt x="2988098" y="1430978"/>
                      <a:pt x="2977241" y="1404120"/>
                    </a:cubicBezTo>
                    <a:lnTo>
                      <a:pt x="2977241" y="1404120"/>
                    </a:lnTo>
                    <a:close/>
                  </a:path>
                </a:pathLst>
              </a:custGeom>
              <a:solidFill>
                <a:srgbClr val="484848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181C6B2-8AB6-4ABC-8470-D196305561C9}"/>
                  </a:ext>
                </a:extLst>
              </p:cNvPr>
              <p:cNvSpPr/>
              <p:nvPr/>
            </p:nvSpPr>
            <p:spPr>
              <a:xfrm>
                <a:off x="7049409" y="4778370"/>
                <a:ext cx="1445617" cy="1416648"/>
              </a:xfrm>
              <a:custGeom>
                <a:avLst/>
                <a:gdLst>
                  <a:gd name="connsiteX0" fmla="*/ 1442293 w 1445617"/>
                  <a:gd name="connsiteY0" fmla="*/ 1036725 h 1416648"/>
                  <a:gd name="connsiteX1" fmla="*/ 1349718 w 1445617"/>
                  <a:gd name="connsiteY1" fmla="*/ 770427 h 1416648"/>
                  <a:gd name="connsiteX2" fmla="*/ 1094277 w 1445617"/>
                  <a:gd name="connsiteY2" fmla="*/ 25251 h 1416648"/>
                  <a:gd name="connsiteX3" fmla="*/ 1059419 w 1445617"/>
                  <a:gd name="connsiteY3" fmla="*/ 107 h 1416648"/>
                  <a:gd name="connsiteX4" fmla="*/ 62802 w 1445617"/>
                  <a:gd name="connsiteY4" fmla="*/ 41251 h 1416648"/>
                  <a:gd name="connsiteX5" fmla="*/ 13086 w 1445617"/>
                  <a:gd name="connsiteY5" fmla="*/ 109255 h 1416648"/>
                  <a:gd name="connsiteX6" fmla="*/ 166807 w 1445617"/>
                  <a:gd name="connsiteY6" fmla="*/ 575561 h 1416648"/>
                  <a:gd name="connsiteX7" fmla="*/ 430247 w 1445617"/>
                  <a:gd name="connsiteY7" fmla="*/ 1385312 h 1416648"/>
                  <a:gd name="connsiteX8" fmla="*/ 478250 w 1445617"/>
                  <a:gd name="connsiteY8" fmla="*/ 1408742 h 1416648"/>
                  <a:gd name="connsiteX9" fmla="*/ 1106278 w 1445617"/>
                  <a:gd name="connsiteY9" fmla="*/ 1184160 h 1416648"/>
                  <a:gd name="connsiteX10" fmla="*/ 1245141 w 1445617"/>
                  <a:gd name="connsiteY10" fmla="*/ 1132729 h 1416648"/>
                  <a:gd name="connsiteX11" fmla="*/ 1245141 w 1445617"/>
                  <a:gd name="connsiteY11" fmla="*/ 1132729 h 1416648"/>
                  <a:gd name="connsiteX12" fmla="*/ 1245141 w 1445617"/>
                  <a:gd name="connsiteY12" fmla="*/ 1132729 h 1416648"/>
                  <a:gd name="connsiteX13" fmla="*/ 1424007 w 1445617"/>
                  <a:gd name="connsiteY13" fmla="*/ 1071012 h 1416648"/>
                  <a:gd name="connsiteX14" fmla="*/ 1442293 w 1445617"/>
                  <a:gd name="connsiteY14" fmla="*/ 1036725 h 1416648"/>
                  <a:gd name="connsiteX15" fmla="*/ 1442293 w 1445617"/>
                  <a:gd name="connsiteY15" fmla="*/ 1036725 h 141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617" h="1416648">
                    <a:moveTo>
                      <a:pt x="1442293" y="1036725"/>
                    </a:moveTo>
                    <a:cubicBezTo>
                      <a:pt x="1410292" y="948150"/>
                      <a:pt x="1380005" y="859003"/>
                      <a:pt x="1349718" y="770427"/>
                    </a:cubicBezTo>
                    <a:cubicBezTo>
                      <a:pt x="1263999" y="521845"/>
                      <a:pt x="1178853" y="273833"/>
                      <a:pt x="1094277" y="25251"/>
                    </a:cubicBezTo>
                    <a:cubicBezTo>
                      <a:pt x="1087991" y="6964"/>
                      <a:pt x="1080563" y="-1036"/>
                      <a:pt x="1059419" y="107"/>
                    </a:cubicBezTo>
                    <a:cubicBezTo>
                      <a:pt x="1013131" y="2964"/>
                      <a:pt x="181093" y="35537"/>
                      <a:pt x="62802" y="41251"/>
                    </a:cubicBezTo>
                    <a:cubicBezTo>
                      <a:pt x="-9201" y="44680"/>
                      <a:pt x="-9201" y="41823"/>
                      <a:pt x="13086" y="109255"/>
                    </a:cubicBezTo>
                    <a:cubicBezTo>
                      <a:pt x="64517" y="264690"/>
                      <a:pt x="115948" y="420126"/>
                      <a:pt x="166807" y="575561"/>
                    </a:cubicBezTo>
                    <a:cubicBezTo>
                      <a:pt x="254811" y="845288"/>
                      <a:pt x="342243" y="1115586"/>
                      <a:pt x="430247" y="1385312"/>
                    </a:cubicBezTo>
                    <a:cubicBezTo>
                      <a:pt x="442248" y="1422457"/>
                      <a:pt x="442819" y="1421314"/>
                      <a:pt x="478250" y="1408742"/>
                    </a:cubicBezTo>
                    <a:cubicBezTo>
                      <a:pt x="687973" y="1333881"/>
                      <a:pt x="897126" y="1259592"/>
                      <a:pt x="1106278" y="1184160"/>
                    </a:cubicBezTo>
                    <a:cubicBezTo>
                      <a:pt x="1152566" y="1167588"/>
                      <a:pt x="1201139" y="1155016"/>
                      <a:pt x="1245141" y="1132729"/>
                    </a:cubicBezTo>
                    <a:lnTo>
                      <a:pt x="1245141" y="1132729"/>
                    </a:lnTo>
                    <a:lnTo>
                      <a:pt x="1245141" y="1132729"/>
                    </a:lnTo>
                    <a:cubicBezTo>
                      <a:pt x="1304573" y="1112157"/>
                      <a:pt x="1364004" y="1090442"/>
                      <a:pt x="1424007" y="1071012"/>
                    </a:cubicBezTo>
                    <a:cubicBezTo>
                      <a:pt x="1445150" y="1065298"/>
                      <a:pt x="1449722" y="1057869"/>
                      <a:pt x="1442293" y="1036725"/>
                    </a:cubicBezTo>
                    <a:lnTo>
                      <a:pt x="1442293" y="1036725"/>
                    </a:lnTo>
                    <a:close/>
                  </a:path>
                </a:pathLst>
              </a:custGeom>
              <a:solidFill>
                <a:srgbClr val="8F8C8D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5FE72C1-75ED-460D-9A9F-079970AFE9A3}"/>
                  </a:ext>
                </a:extLst>
              </p:cNvPr>
              <p:cNvSpPr/>
              <p:nvPr/>
            </p:nvSpPr>
            <p:spPr>
              <a:xfrm>
                <a:off x="7048837" y="4800764"/>
                <a:ext cx="1251998" cy="1394255"/>
              </a:xfrm>
              <a:custGeom>
                <a:avLst/>
                <a:gdLst>
                  <a:gd name="connsiteX0" fmla="*/ 1251999 w 1251998"/>
                  <a:gd name="connsiteY0" fmla="*/ 1108050 h 1394255"/>
                  <a:gd name="connsiteX1" fmla="*/ 413104 w 1251998"/>
                  <a:gd name="connsiteY1" fmla="*/ 0 h 1394255"/>
                  <a:gd name="connsiteX2" fmla="*/ 62802 w 1251998"/>
                  <a:gd name="connsiteY2" fmla="*/ 16001 h 1394255"/>
                  <a:gd name="connsiteX3" fmla="*/ 13086 w 1251998"/>
                  <a:gd name="connsiteY3" fmla="*/ 84575 h 1394255"/>
                  <a:gd name="connsiteX4" fmla="*/ 166807 w 1251998"/>
                  <a:gd name="connsiteY4" fmla="*/ 551453 h 1394255"/>
                  <a:gd name="connsiteX5" fmla="*/ 429676 w 1251998"/>
                  <a:gd name="connsiteY5" fmla="*/ 1362919 h 1394255"/>
                  <a:gd name="connsiteX6" fmla="*/ 477678 w 1251998"/>
                  <a:gd name="connsiteY6" fmla="*/ 1386348 h 1394255"/>
                  <a:gd name="connsiteX7" fmla="*/ 1105706 w 1251998"/>
                  <a:gd name="connsiteY7" fmla="*/ 1161195 h 1394255"/>
                  <a:gd name="connsiteX8" fmla="*/ 1244570 w 1251998"/>
                  <a:gd name="connsiteY8" fmla="*/ 1109764 h 1394255"/>
                  <a:gd name="connsiteX9" fmla="*/ 1244570 w 1251998"/>
                  <a:gd name="connsiteY9" fmla="*/ 1109764 h 1394255"/>
                  <a:gd name="connsiteX10" fmla="*/ 1244570 w 1251998"/>
                  <a:gd name="connsiteY10" fmla="*/ 1109764 h 1394255"/>
                  <a:gd name="connsiteX11" fmla="*/ 1251999 w 1251998"/>
                  <a:gd name="connsiteY11" fmla="*/ 1108050 h 1394255"/>
                  <a:gd name="connsiteX12" fmla="*/ 1251999 w 1251998"/>
                  <a:gd name="connsiteY12" fmla="*/ 1108050 h 139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998" h="1394255">
                    <a:moveTo>
                      <a:pt x="1251999" y="1108050"/>
                    </a:moveTo>
                    <a:lnTo>
                      <a:pt x="413104" y="0"/>
                    </a:lnTo>
                    <a:cubicBezTo>
                      <a:pt x="296527" y="10858"/>
                      <a:pt x="179379" y="10286"/>
                      <a:pt x="62802" y="16001"/>
                    </a:cubicBezTo>
                    <a:cubicBezTo>
                      <a:pt x="-9201" y="19429"/>
                      <a:pt x="-9201" y="16572"/>
                      <a:pt x="13086" y="84575"/>
                    </a:cubicBezTo>
                    <a:cubicBezTo>
                      <a:pt x="64517" y="240011"/>
                      <a:pt x="115948" y="396018"/>
                      <a:pt x="166807" y="551453"/>
                    </a:cubicBezTo>
                    <a:cubicBezTo>
                      <a:pt x="254811" y="821751"/>
                      <a:pt x="342243" y="1092049"/>
                      <a:pt x="429676" y="1362919"/>
                    </a:cubicBezTo>
                    <a:cubicBezTo>
                      <a:pt x="441677" y="1400063"/>
                      <a:pt x="442248" y="1398920"/>
                      <a:pt x="477678" y="1386348"/>
                    </a:cubicBezTo>
                    <a:cubicBezTo>
                      <a:pt x="686830" y="1311488"/>
                      <a:pt x="896554" y="1237199"/>
                      <a:pt x="1105706" y="1161195"/>
                    </a:cubicBezTo>
                    <a:cubicBezTo>
                      <a:pt x="1151994" y="1144623"/>
                      <a:pt x="1200568" y="1132051"/>
                      <a:pt x="1244570" y="1109764"/>
                    </a:cubicBezTo>
                    <a:lnTo>
                      <a:pt x="1244570" y="1109764"/>
                    </a:lnTo>
                    <a:lnTo>
                      <a:pt x="1244570" y="1109764"/>
                    </a:lnTo>
                    <a:cubicBezTo>
                      <a:pt x="1247427" y="1109764"/>
                      <a:pt x="1249713" y="1108621"/>
                      <a:pt x="1251999" y="1108050"/>
                    </a:cubicBezTo>
                    <a:lnTo>
                      <a:pt x="1251999" y="1108050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5479061-3106-48F1-AEB5-5D975D29AA08}"/>
                  </a:ext>
                </a:extLst>
              </p:cNvPr>
              <p:cNvSpPr/>
              <p:nvPr/>
            </p:nvSpPr>
            <p:spPr>
              <a:xfrm>
                <a:off x="7409336" y="6400982"/>
                <a:ext cx="1760252" cy="217078"/>
              </a:xfrm>
              <a:custGeom>
                <a:avLst/>
                <a:gdLst>
                  <a:gd name="connsiteX0" fmla="*/ 1634963 w 1760252"/>
                  <a:gd name="connsiteY0" fmla="*/ 216435 h 217078"/>
                  <a:gd name="connsiteX1" fmla="*/ 84035 w 1760252"/>
                  <a:gd name="connsiteY1" fmla="*/ 121574 h 217078"/>
                  <a:gd name="connsiteX2" fmla="*/ 603 w 1760252"/>
                  <a:gd name="connsiteY2" fmla="*/ 29570 h 217078"/>
                  <a:gd name="connsiteX3" fmla="*/ 37748 w 1760252"/>
                  <a:gd name="connsiteY3" fmla="*/ 997 h 217078"/>
                  <a:gd name="connsiteX4" fmla="*/ 1735539 w 1760252"/>
                  <a:gd name="connsiteY4" fmla="*/ 162718 h 217078"/>
                  <a:gd name="connsiteX5" fmla="*/ 1760111 w 1760252"/>
                  <a:gd name="connsiteY5" fmla="*/ 178719 h 217078"/>
                  <a:gd name="connsiteX6" fmla="*/ 1737824 w 1760252"/>
                  <a:gd name="connsiteY6" fmla="*/ 197577 h 217078"/>
                  <a:gd name="connsiteX7" fmla="*/ 1634963 w 1760252"/>
                  <a:gd name="connsiteY7" fmla="*/ 216435 h 217078"/>
                  <a:gd name="connsiteX8" fmla="*/ 1634963 w 1760252"/>
                  <a:gd name="connsiteY8" fmla="*/ 216435 h 2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0252" h="217078">
                    <a:moveTo>
                      <a:pt x="1634963" y="216435"/>
                    </a:moveTo>
                    <a:cubicBezTo>
                      <a:pt x="1518386" y="208435"/>
                      <a:pt x="207470" y="130145"/>
                      <a:pt x="84035" y="121574"/>
                    </a:cubicBezTo>
                    <a:cubicBezTo>
                      <a:pt x="30319" y="118145"/>
                      <a:pt x="-5111" y="77572"/>
                      <a:pt x="603" y="29570"/>
                    </a:cubicBezTo>
                    <a:cubicBezTo>
                      <a:pt x="3460" y="7854"/>
                      <a:pt x="13175" y="-3575"/>
                      <a:pt x="37748" y="997"/>
                    </a:cubicBezTo>
                    <a:cubicBezTo>
                      <a:pt x="112608" y="13569"/>
                      <a:pt x="1641820" y="147289"/>
                      <a:pt x="1735539" y="162718"/>
                    </a:cubicBezTo>
                    <a:cubicBezTo>
                      <a:pt x="1746968" y="164433"/>
                      <a:pt x="1758397" y="167290"/>
                      <a:pt x="1760111" y="178719"/>
                    </a:cubicBezTo>
                    <a:cubicBezTo>
                      <a:pt x="1761825" y="192434"/>
                      <a:pt x="1747539" y="194148"/>
                      <a:pt x="1737824" y="197577"/>
                    </a:cubicBezTo>
                    <a:cubicBezTo>
                      <a:pt x="1704109" y="209006"/>
                      <a:pt x="1670964" y="219864"/>
                      <a:pt x="1634963" y="216435"/>
                    </a:cubicBezTo>
                    <a:lnTo>
                      <a:pt x="1634963" y="216435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A4DD47D-026B-420B-85D5-D64A55C593AF}"/>
                  </a:ext>
                </a:extLst>
              </p:cNvPr>
              <p:cNvSpPr/>
              <p:nvPr/>
            </p:nvSpPr>
            <p:spPr>
              <a:xfrm>
                <a:off x="6952507" y="4726584"/>
                <a:ext cx="531234" cy="1611633"/>
              </a:xfrm>
              <a:custGeom>
                <a:avLst/>
                <a:gdLst>
                  <a:gd name="connsiteX0" fmla="*/ 531149 w 531234"/>
                  <a:gd name="connsiteY0" fmla="*/ 1599963 h 1611633"/>
                  <a:gd name="connsiteX1" fmla="*/ 524291 w 531234"/>
                  <a:gd name="connsiteY1" fmla="*/ 1610821 h 1611633"/>
                  <a:gd name="connsiteX2" fmla="*/ 511719 w 531234"/>
                  <a:gd name="connsiteY2" fmla="*/ 1606249 h 1611633"/>
                  <a:gd name="connsiteX3" fmla="*/ 500290 w 531234"/>
                  <a:gd name="connsiteY3" fmla="*/ 1573105 h 1611633"/>
                  <a:gd name="connsiteX4" fmla="*/ 294567 w 531234"/>
                  <a:gd name="connsiteY4" fmla="*/ 933648 h 1611633"/>
                  <a:gd name="connsiteX5" fmla="*/ 8840 w 531234"/>
                  <a:gd name="connsiteY5" fmla="*/ 36464 h 1611633"/>
                  <a:gd name="connsiteX6" fmla="*/ 8268 w 531234"/>
                  <a:gd name="connsiteY6" fmla="*/ 1034 h 1611633"/>
                  <a:gd name="connsiteX7" fmla="*/ 28269 w 531234"/>
                  <a:gd name="connsiteY7" fmla="*/ 29035 h 1611633"/>
                  <a:gd name="connsiteX8" fmla="*/ 288281 w 531234"/>
                  <a:gd name="connsiteY8" fmla="*/ 843358 h 1611633"/>
                  <a:gd name="connsiteX9" fmla="*/ 524863 w 531234"/>
                  <a:gd name="connsiteY9" fmla="*/ 1579962 h 1611633"/>
                  <a:gd name="connsiteX10" fmla="*/ 531149 w 531234"/>
                  <a:gd name="connsiteY10" fmla="*/ 1599963 h 1611633"/>
                  <a:gd name="connsiteX11" fmla="*/ 531149 w 531234"/>
                  <a:gd name="connsiteY11" fmla="*/ 1599963 h 1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234" h="1611633">
                    <a:moveTo>
                      <a:pt x="531149" y="1599963"/>
                    </a:moveTo>
                    <a:cubicBezTo>
                      <a:pt x="531720" y="1604535"/>
                      <a:pt x="529434" y="1608535"/>
                      <a:pt x="524291" y="1610821"/>
                    </a:cubicBezTo>
                    <a:cubicBezTo>
                      <a:pt x="518577" y="1613107"/>
                      <a:pt x="514005" y="1610249"/>
                      <a:pt x="511719" y="1606249"/>
                    </a:cubicBezTo>
                    <a:cubicBezTo>
                      <a:pt x="507148" y="1595392"/>
                      <a:pt x="503719" y="1584534"/>
                      <a:pt x="500290" y="1573105"/>
                    </a:cubicBezTo>
                    <a:cubicBezTo>
                      <a:pt x="431716" y="1359953"/>
                      <a:pt x="363141" y="1146800"/>
                      <a:pt x="294567" y="933648"/>
                    </a:cubicBezTo>
                    <a:cubicBezTo>
                      <a:pt x="199134" y="634777"/>
                      <a:pt x="103701" y="335335"/>
                      <a:pt x="8840" y="36464"/>
                    </a:cubicBezTo>
                    <a:cubicBezTo>
                      <a:pt x="5411" y="25607"/>
                      <a:pt x="-8876" y="6749"/>
                      <a:pt x="8268" y="1034"/>
                    </a:cubicBezTo>
                    <a:cubicBezTo>
                      <a:pt x="27126" y="-5252"/>
                      <a:pt x="24840" y="18749"/>
                      <a:pt x="28269" y="29035"/>
                    </a:cubicBezTo>
                    <a:cubicBezTo>
                      <a:pt x="115702" y="299905"/>
                      <a:pt x="201420" y="571917"/>
                      <a:pt x="288281" y="843358"/>
                    </a:cubicBezTo>
                    <a:cubicBezTo>
                      <a:pt x="366570" y="1089083"/>
                      <a:pt x="446002" y="1334237"/>
                      <a:pt x="524863" y="1579962"/>
                    </a:cubicBezTo>
                    <a:cubicBezTo>
                      <a:pt x="526577" y="1585677"/>
                      <a:pt x="528292" y="1592535"/>
                      <a:pt x="531149" y="1599963"/>
                    </a:cubicBezTo>
                    <a:lnTo>
                      <a:pt x="531149" y="1599963"/>
                    </a:lnTo>
                    <a:close/>
                  </a:path>
                </a:pathLst>
              </a:custGeom>
              <a:solidFill>
                <a:srgbClr val="9090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C3EB090-BA02-4DB4-8FDB-8FDC0F7C9B6F}"/>
                  </a:ext>
                </a:extLst>
              </p:cNvPr>
              <p:cNvSpPr/>
              <p:nvPr/>
            </p:nvSpPr>
            <p:spPr>
              <a:xfrm>
                <a:off x="7729130" y="6057561"/>
                <a:ext cx="662402" cy="280414"/>
              </a:xfrm>
              <a:custGeom>
                <a:avLst/>
                <a:gdLst>
                  <a:gd name="connsiteX0" fmla="*/ 13395 w 662402"/>
                  <a:gd name="connsiteY0" fmla="*/ 280415 h 280414"/>
                  <a:gd name="connsiteX1" fmla="*/ 251 w 662402"/>
                  <a:gd name="connsiteY1" fmla="*/ 273557 h 280414"/>
                  <a:gd name="connsiteX2" fmla="*/ 11109 w 662402"/>
                  <a:gd name="connsiteY2" fmla="*/ 259271 h 280414"/>
                  <a:gd name="connsiteX3" fmla="*/ 628280 w 662402"/>
                  <a:gd name="connsiteY3" fmla="*/ 10117 h 280414"/>
                  <a:gd name="connsiteX4" fmla="*/ 660853 w 662402"/>
                  <a:gd name="connsiteY4" fmla="*/ 7260 h 280414"/>
                  <a:gd name="connsiteX5" fmla="*/ 636852 w 662402"/>
                  <a:gd name="connsiteY5" fmla="*/ 28975 h 280414"/>
                  <a:gd name="connsiteX6" fmla="*/ 13395 w 662402"/>
                  <a:gd name="connsiteY6" fmla="*/ 280415 h 280414"/>
                  <a:gd name="connsiteX7" fmla="*/ 13395 w 662402"/>
                  <a:gd name="connsiteY7" fmla="*/ 280415 h 28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402" h="280414">
                    <a:moveTo>
                      <a:pt x="13395" y="280415"/>
                    </a:moveTo>
                    <a:cubicBezTo>
                      <a:pt x="6537" y="280415"/>
                      <a:pt x="1394" y="279844"/>
                      <a:pt x="251" y="273557"/>
                    </a:cubicBezTo>
                    <a:cubicBezTo>
                      <a:pt x="-1463" y="264414"/>
                      <a:pt x="5966" y="261557"/>
                      <a:pt x="11109" y="259271"/>
                    </a:cubicBezTo>
                    <a:cubicBezTo>
                      <a:pt x="48825" y="243270"/>
                      <a:pt x="460272" y="77549"/>
                      <a:pt x="628280" y="10117"/>
                    </a:cubicBezTo>
                    <a:cubicBezTo>
                      <a:pt x="638566" y="6117"/>
                      <a:pt x="653995" y="-8741"/>
                      <a:pt x="660853" y="7260"/>
                    </a:cubicBezTo>
                    <a:cubicBezTo>
                      <a:pt x="668282" y="23832"/>
                      <a:pt x="647138" y="24403"/>
                      <a:pt x="636852" y="28975"/>
                    </a:cubicBezTo>
                    <a:cubicBezTo>
                      <a:pt x="435700" y="111265"/>
                      <a:pt x="18538" y="278701"/>
                      <a:pt x="13395" y="280415"/>
                    </a:cubicBezTo>
                    <a:lnTo>
                      <a:pt x="13395" y="280415"/>
                    </a:lnTo>
                    <a:close/>
                  </a:path>
                </a:pathLst>
              </a:custGeom>
              <a:solidFill>
                <a:srgbClr val="908F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9222B66-565D-4CD2-A329-F43DC5F56A78}"/>
                  </a:ext>
                </a:extLst>
              </p:cNvPr>
              <p:cNvSpPr/>
              <p:nvPr/>
            </p:nvSpPr>
            <p:spPr>
              <a:xfrm>
                <a:off x="7609376" y="6263687"/>
                <a:ext cx="114290" cy="51430"/>
              </a:xfrm>
              <a:custGeom>
                <a:avLst/>
                <a:gdLst>
                  <a:gd name="connsiteX0" fmla="*/ 0 w 114290"/>
                  <a:gd name="connsiteY0" fmla="*/ 42288 h 51430"/>
                  <a:gd name="connsiteX1" fmla="*/ 110862 w 114290"/>
                  <a:gd name="connsiteY1" fmla="*/ 0 h 51430"/>
                  <a:gd name="connsiteX2" fmla="*/ 114291 w 114290"/>
                  <a:gd name="connsiteY2" fmla="*/ 9143 h 51430"/>
                  <a:gd name="connsiteX3" fmla="*/ 3429 w 114290"/>
                  <a:gd name="connsiteY3" fmla="*/ 51431 h 51430"/>
                  <a:gd name="connsiteX4" fmla="*/ 0 w 114290"/>
                  <a:gd name="connsiteY4" fmla="*/ 42288 h 51430"/>
                  <a:gd name="connsiteX5" fmla="*/ 0 w 114290"/>
                  <a:gd name="connsiteY5" fmla="*/ 42288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290" h="51430">
                    <a:moveTo>
                      <a:pt x="0" y="42288"/>
                    </a:moveTo>
                    <a:cubicBezTo>
                      <a:pt x="36573" y="28001"/>
                      <a:pt x="73718" y="14286"/>
                      <a:pt x="110862" y="0"/>
                    </a:cubicBezTo>
                    <a:cubicBezTo>
                      <a:pt x="112005" y="3429"/>
                      <a:pt x="113148" y="6286"/>
                      <a:pt x="114291" y="9143"/>
                    </a:cubicBezTo>
                    <a:cubicBezTo>
                      <a:pt x="77718" y="23429"/>
                      <a:pt x="40573" y="37145"/>
                      <a:pt x="3429" y="51431"/>
                    </a:cubicBezTo>
                    <a:cubicBezTo>
                      <a:pt x="2286" y="48574"/>
                      <a:pt x="1143" y="45145"/>
                      <a:pt x="0" y="42288"/>
                    </a:cubicBezTo>
                    <a:lnTo>
                      <a:pt x="0" y="42288"/>
                    </a:lnTo>
                    <a:close/>
                  </a:path>
                </a:pathLst>
              </a:custGeom>
              <a:solidFill>
                <a:srgbClr val="D0D0D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039D36E-0AAC-41F5-B1B5-586258C5DCB5}"/>
                </a:ext>
              </a:extLst>
            </p:cNvPr>
            <p:cNvGrpSpPr/>
            <p:nvPr/>
          </p:nvGrpSpPr>
          <p:grpSpPr>
            <a:xfrm>
              <a:off x="8541253" y="2819156"/>
              <a:ext cx="3650747" cy="4038844"/>
              <a:chOff x="8541253" y="2819156"/>
              <a:chExt cx="3650747" cy="4038844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7B1B211-EE5F-45BE-83E9-AE726148E14C}"/>
                  </a:ext>
                </a:extLst>
              </p:cNvPr>
              <p:cNvSpPr/>
              <p:nvPr/>
            </p:nvSpPr>
            <p:spPr>
              <a:xfrm>
                <a:off x="9620173" y="4143560"/>
                <a:ext cx="2571827" cy="27144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619983" h="2765267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79545" y="1248056"/>
                      <a:pt x="2593831" y="1389777"/>
                    </a:cubicBezTo>
                    <a:cubicBezTo>
                      <a:pt x="2610975" y="1559499"/>
                      <a:pt x="2622404" y="2631547"/>
                      <a:pt x="2619547" y="2749838"/>
                    </a:cubicBezTo>
                    <a:cubicBezTo>
                      <a:pt x="2619547" y="2758410"/>
                      <a:pt x="2612689" y="2765267"/>
                      <a:pt x="2604118" y="2765267"/>
                    </a:cubicBezTo>
                    <a:cubicBezTo>
                      <a:pt x="2600689" y="2765267"/>
                      <a:pt x="2597260" y="2764696"/>
                      <a:pt x="2594403" y="2764696"/>
                    </a:cubicBezTo>
                    <a:cubicBezTo>
                      <a:pt x="1746936" y="2764696"/>
                      <a:pt x="899469" y="2765267"/>
                      <a:pt x="52002" y="2764696"/>
                    </a:cubicBezTo>
                    <a:cubicBezTo>
                      <a:pt x="48002" y="2764696"/>
                      <a:pt x="52574" y="2764696"/>
                      <a:pt x="49145" y="2764696"/>
                    </a:cubicBezTo>
                    <a:cubicBezTo>
                      <a:pt x="32573" y="2753267"/>
                      <a:pt x="57717" y="2512685"/>
                      <a:pt x="66289" y="2446396"/>
                    </a:cubicBezTo>
                    <a:cubicBezTo>
                      <a:pt x="82861" y="2313819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cubicBezTo>
                      <a:pt x="748605" y="2181813"/>
                      <a:pt x="749748" y="2181813"/>
                      <a:pt x="750891" y="2181813"/>
                    </a:cubicBez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cubicBezTo>
                      <a:pt x="1459494" y="0"/>
                      <a:pt x="1460066" y="0"/>
                      <a:pt x="1460637" y="0"/>
                    </a:cubicBez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9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1A9C583-61A9-41B0-8A01-CC3F40B8D53C}"/>
                  </a:ext>
                </a:extLst>
              </p:cNvPr>
              <p:cNvSpPr/>
              <p:nvPr/>
            </p:nvSpPr>
            <p:spPr>
              <a:xfrm>
                <a:off x="9823220" y="2979687"/>
                <a:ext cx="1183640" cy="1608590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F702FD0-A8B4-4C32-9207-35BE5189D60A}"/>
                  </a:ext>
                </a:extLst>
              </p:cNvPr>
              <p:cNvSpPr/>
              <p:nvPr/>
            </p:nvSpPr>
            <p:spPr>
              <a:xfrm>
                <a:off x="8541253" y="6031525"/>
                <a:ext cx="1146418" cy="636246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D2899C9-8405-45B5-9710-F1292A2F213A}"/>
                  </a:ext>
                </a:extLst>
              </p:cNvPr>
              <p:cNvSpPr/>
              <p:nvPr/>
            </p:nvSpPr>
            <p:spPr>
              <a:xfrm>
                <a:off x="10350957" y="4165378"/>
                <a:ext cx="723606" cy="1487139"/>
              </a:xfrm>
              <a:custGeom>
                <a:avLst/>
                <a:gdLst>
                  <a:gd name="connsiteX0" fmla="*/ 300151 w 737155"/>
                  <a:gd name="connsiteY0" fmla="*/ 966960 h 1514985"/>
                  <a:gd name="connsiteX1" fmla="*/ 419585 w 737155"/>
                  <a:gd name="connsiteY1" fmla="*/ 780095 h 1514985"/>
                  <a:gd name="connsiteX2" fmla="*/ 424156 w 737155"/>
                  <a:gd name="connsiteY2" fmla="*/ 760094 h 1514985"/>
                  <a:gd name="connsiteX3" fmla="*/ 276149 w 737155"/>
                  <a:gd name="connsiteY3" fmla="*/ 687519 h 1514985"/>
                  <a:gd name="connsiteX4" fmla="*/ 253291 w 737155"/>
                  <a:gd name="connsiteY4" fmla="*/ 682948 h 1514985"/>
                  <a:gd name="connsiteX5" fmla="*/ 233290 w 737155"/>
                  <a:gd name="connsiteY5" fmla="*/ 651518 h 1514985"/>
                  <a:gd name="connsiteX6" fmla="*/ 231576 w 737155"/>
                  <a:gd name="connsiteY6" fmla="*/ 627516 h 1514985"/>
                  <a:gd name="connsiteX7" fmla="*/ 205289 w 737155"/>
                  <a:gd name="connsiteY7" fmla="*/ 620088 h 1514985"/>
                  <a:gd name="connsiteX8" fmla="*/ 164716 w 737155"/>
                  <a:gd name="connsiteY8" fmla="*/ 670947 h 1514985"/>
                  <a:gd name="connsiteX9" fmla="*/ 117285 w 737155"/>
                  <a:gd name="connsiteY9" fmla="*/ 926387 h 1514985"/>
                  <a:gd name="connsiteX10" fmla="*/ 61283 w 737155"/>
                  <a:gd name="connsiteY10" fmla="*/ 1217829 h 1514985"/>
                  <a:gd name="connsiteX11" fmla="*/ 30996 w 737155"/>
                  <a:gd name="connsiteY11" fmla="*/ 1514985 h 1514985"/>
                  <a:gd name="connsiteX12" fmla="*/ 25281 w 737155"/>
                  <a:gd name="connsiteY12" fmla="*/ 1468697 h 1514985"/>
                  <a:gd name="connsiteX13" fmla="*/ 30424 w 737155"/>
                  <a:gd name="connsiteY13" fmla="*/ 1346406 h 1514985"/>
                  <a:gd name="connsiteX14" fmla="*/ 14995 w 737155"/>
                  <a:gd name="connsiteY14" fmla="*/ 1180113 h 1514985"/>
                  <a:gd name="connsiteX15" fmla="*/ 17852 w 737155"/>
                  <a:gd name="connsiteY15" fmla="*/ 1001248 h 1514985"/>
                  <a:gd name="connsiteX16" fmla="*/ 107570 w 737155"/>
                  <a:gd name="connsiteY16" fmla="*/ 772094 h 1514985"/>
                  <a:gd name="connsiteX17" fmla="*/ 133858 w 737155"/>
                  <a:gd name="connsiteY17" fmla="*/ 481224 h 1514985"/>
                  <a:gd name="connsiteX18" fmla="*/ 228719 w 737155"/>
                  <a:gd name="connsiteY18" fmla="*/ 593229 h 1514985"/>
                  <a:gd name="connsiteX19" fmla="*/ 261863 w 737155"/>
                  <a:gd name="connsiteY19" fmla="*/ 596658 h 1514985"/>
                  <a:gd name="connsiteX20" fmla="*/ 464158 w 737155"/>
                  <a:gd name="connsiteY20" fmla="*/ 356647 h 1514985"/>
                  <a:gd name="connsiteX21" fmla="*/ 544733 w 737155"/>
                  <a:gd name="connsiteY21" fmla="*/ 274929 h 1514985"/>
                  <a:gd name="connsiteX22" fmla="*/ 705883 w 737155"/>
                  <a:gd name="connsiteY22" fmla="*/ 60634 h 1514985"/>
                  <a:gd name="connsiteX23" fmla="*/ 713312 w 737155"/>
                  <a:gd name="connsiteY23" fmla="*/ 60 h 1514985"/>
                  <a:gd name="connsiteX24" fmla="*/ 733313 w 737155"/>
                  <a:gd name="connsiteY24" fmla="*/ 34347 h 1514985"/>
                  <a:gd name="connsiteX25" fmla="*/ 638452 w 737155"/>
                  <a:gd name="connsiteY25" fmla="*/ 264072 h 1514985"/>
                  <a:gd name="connsiteX26" fmla="*/ 276721 w 737155"/>
                  <a:gd name="connsiteY26" fmla="*/ 1244687 h 1514985"/>
                  <a:gd name="connsiteX27" fmla="*/ 282436 w 737155"/>
                  <a:gd name="connsiteY27" fmla="*/ 1140683 h 1514985"/>
                  <a:gd name="connsiteX28" fmla="*/ 301294 w 737155"/>
                  <a:gd name="connsiteY28" fmla="*/ 1050393 h 1514985"/>
                  <a:gd name="connsiteX29" fmla="*/ 300151 w 737155"/>
                  <a:gd name="connsiteY29" fmla="*/ 966960 h 1514985"/>
                  <a:gd name="connsiteX30" fmla="*/ 300151 w 737155"/>
                  <a:gd name="connsiteY30" fmla="*/ 966960 h 151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37155" h="1514985">
                    <a:moveTo>
                      <a:pt x="300151" y="966960"/>
                    </a:moveTo>
                    <a:cubicBezTo>
                      <a:pt x="328152" y="897243"/>
                      <a:pt x="353296" y="825240"/>
                      <a:pt x="419585" y="780095"/>
                    </a:cubicBezTo>
                    <a:cubicBezTo>
                      <a:pt x="426442" y="775523"/>
                      <a:pt x="440728" y="768094"/>
                      <a:pt x="424156" y="760094"/>
                    </a:cubicBezTo>
                    <a:cubicBezTo>
                      <a:pt x="374440" y="736093"/>
                      <a:pt x="328152" y="706377"/>
                      <a:pt x="276149" y="687519"/>
                    </a:cubicBezTo>
                    <a:cubicBezTo>
                      <a:pt x="269292" y="684662"/>
                      <a:pt x="261292" y="682948"/>
                      <a:pt x="253291" y="682948"/>
                    </a:cubicBezTo>
                    <a:cubicBezTo>
                      <a:pt x="227576" y="683519"/>
                      <a:pt x="215004" y="677804"/>
                      <a:pt x="233290" y="651518"/>
                    </a:cubicBezTo>
                    <a:cubicBezTo>
                      <a:pt x="238434" y="644089"/>
                      <a:pt x="239005" y="634945"/>
                      <a:pt x="231576" y="627516"/>
                    </a:cubicBezTo>
                    <a:cubicBezTo>
                      <a:pt x="224719" y="620659"/>
                      <a:pt x="215575" y="617230"/>
                      <a:pt x="205289" y="620088"/>
                    </a:cubicBezTo>
                    <a:cubicBezTo>
                      <a:pt x="179002" y="626945"/>
                      <a:pt x="168716" y="646375"/>
                      <a:pt x="164716" y="670947"/>
                    </a:cubicBezTo>
                    <a:cubicBezTo>
                      <a:pt x="148715" y="756094"/>
                      <a:pt x="116142" y="838954"/>
                      <a:pt x="117285" y="926387"/>
                    </a:cubicBezTo>
                    <a:cubicBezTo>
                      <a:pt x="118428" y="1028106"/>
                      <a:pt x="81284" y="1121253"/>
                      <a:pt x="61283" y="1217829"/>
                    </a:cubicBezTo>
                    <a:cubicBezTo>
                      <a:pt x="41282" y="1315548"/>
                      <a:pt x="34996" y="1414981"/>
                      <a:pt x="30996" y="1514985"/>
                    </a:cubicBezTo>
                    <a:cubicBezTo>
                      <a:pt x="16138" y="1501270"/>
                      <a:pt x="25281" y="1484127"/>
                      <a:pt x="25281" y="1468697"/>
                    </a:cubicBezTo>
                    <a:cubicBezTo>
                      <a:pt x="26424" y="1428124"/>
                      <a:pt x="26424" y="1387551"/>
                      <a:pt x="30424" y="1346406"/>
                    </a:cubicBezTo>
                    <a:cubicBezTo>
                      <a:pt x="35567" y="1290403"/>
                      <a:pt x="35567" y="1234401"/>
                      <a:pt x="14995" y="1180113"/>
                    </a:cubicBezTo>
                    <a:cubicBezTo>
                      <a:pt x="-7863" y="1120110"/>
                      <a:pt x="-2720" y="1060679"/>
                      <a:pt x="17852" y="1001248"/>
                    </a:cubicBezTo>
                    <a:cubicBezTo>
                      <a:pt x="44139" y="923530"/>
                      <a:pt x="74997" y="846955"/>
                      <a:pt x="107570" y="772094"/>
                    </a:cubicBezTo>
                    <a:cubicBezTo>
                      <a:pt x="147001" y="681805"/>
                      <a:pt x="153858" y="581229"/>
                      <a:pt x="133858" y="481224"/>
                    </a:cubicBezTo>
                    <a:cubicBezTo>
                      <a:pt x="159001" y="515511"/>
                      <a:pt x="204146" y="558371"/>
                      <a:pt x="228719" y="593229"/>
                    </a:cubicBezTo>
                    <a:cubicBezTo>
                      <a:pt x="239577" y="608087"/>
                      <a:pt x="247577" y="618373"/>
                      <a:pt x="261863" y="596658"/>
                    </a:cubicBezTo>
                    <a:cubicBezTo>
                      <a:pt x="319580" y="508654"/>
                      <a:pt x="393869" y="434365"/>
                      <a:pt x="464158" y="356647"/>
                    </a:cubicBezTo>
                    <a:cubicBezTo>
                      <a:pt x="497302" y="335503"/>
                      <a:pt x="521303" y="304073"/>
                      <a:pt x="544733" y="274929"/>
                    </a:cubicBezTo>
                    <a:cubicBezTo>
                      <a:pt x="600735" y="206926"/>
                      <a:pt x="656167" y="133208"/>
                      <a:pt x="705883" y="60634"/>
                    </a:cubicBezTo>
                    <a:cubicBezTo>
                      <a:pt x="722455" y="36633"/>
                      <a:pt x="716741" y="22918"/>
                      <a:pt x="713312" y="60"/>
                    </a:cubicBezTo>
                    <a:cubicBezTo>
                      <a:pt x="741313" y="-1083"/>
                      <a:pt x="739599" y="14346"/>
                      <a:pt x="733313" y="34347"/>
                    </a:cubicBezTo>
                    <a:cubicBezTo>
                      <a:pt x="705883" y="112636"/>
                      <a:pt x="669310" y="187497"/>
                      <a:pt x="638452" y="264072"/>
                    </a:cubicBezTo>
                    <a:cubicBezTo>
                      <a:pt x="511017" y="576657"/>
                      <a:pt x="276721" y="1241258"/>
                      <a:pt x="276721" y="1244687"/>
                    </a:cubicBezTo>
                    <a:cubicBezTo>
                      <a:pt x="279007" y="1200685"/>
                      <a:pt x="277292" y="1161255"/>
                      <a:pt x="282436" y="1140683"/>
                    </a:cubicBezTo>
                    <a:cubicBezTo>
                      <a:pt x="289864" y="1110967"/>
                      <a:pt x="295579" y="1080680"/>
                      <a:pt x="301294" y="1050393"/>
                    </a:cubicBezTo>
                    <a:cubicBezTo>
                      <a:pt x="305865" y="1021249"/>
                      <a:pt x="308722" y="993819"/>
                      <a:pt x="300151" y="966960"/>
                    </a:cubicBezTo>
                    <a:lnTo>
                      <a:pt x="300151" y="96696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5772CF9-C651-4A48-9EEF-1544FDF590F1}"/>
                  </a:ext>
                </a:extLst>
              </p:cNvPr>
              <p:cNvSpPr/>
              <p:nvPr/>
            </p:nvSpPr>
            <p:spPr>
              <a:xfrm>
                <a:off x="10372408" y="4765099"/>
                <a:ext cx="405256" cy="1554211"/>
              </a:xfrm>
              <a:custGeom>
                <a:avLst/>
                <a:gdLst>
                  <a:gd name="connsiteX0" fmla="*/ 233725 w 412844"/>
                  <a:gd name="connsiteY0" fmla="*/ 725742 h 1583313"/>
                  <a:gd name="connsiteX1" fmla="*/ 186294 w 412844"/>
                  <a:gd name="connsiteY1" fmla="*/ 1021755 h 1583313"/>
                  <a:gd name="connsiteX2" fmla="*/ 161150 w 412844"/>
                  <a:gd name="connsiteY2" fmla="*/ 1522921 h 1583313"/>
                  <a:gd name="connsiteX3" fmla="*/ 127434 w 412844"/>
                  <a:gd name="connsiteY3" fmla="*/ 1579495 h 1583313"/>
                  <a:gd name="connsiteX4" fmla="*/ 64003 w 412844"/>
                  <a:gd name="connsiteY4" fmla="*/ 1550922 h 1583313"/>
                  <a:gd name="connsiteX5" fmla="*/ 0 w 412844"/>
                  <a:gd name="connsiteY5" fmla="*/ 907464 h 1583313"/>
                  <a:gd name="connsiteX6" fmla="*/ 53145 w 412844"/>
                  <a:gd name="connsiteY6" fmla="*/ 500017 h 1583313"/>
                  <a:gd name="connsiteX7" fmla="*/ 84575 w 412844"/>
                  <a:gd name="connsiteY7" fmla="*/ 290865 h 1583313"/>
                  <a:gd name="connsiteX8" fmla="*/ 120577 w 412844"/>
                  <a:gd name="connsiteY8" fmla="*/ 111428 h 1583313"/>
                  <a:gd name="connsiteX9" fmla="*/ 132006 w 412844"/>
                  <a:gd name="connsiteY9" fmla="*/ 51426 h 1583313"/>
                  <a:gd name="connsiteX10" fmla="*/ 163436 w 412844"/>
                  <a:gd name="connsiteY10" fmla="*/ 7424 h 1583313"/>
                  <a:gd name="connsiteX11" fmla="*/ 217153 w 412844"/>
                  <a:gd name="connsiteY11" fmla="*/ 36568 h 1583313"/>
                  <a:gd name="connsiteX12" fmla="*/ 238297 w 412844"/>
                  <a:gd name="connsiteY12" fmla="*/ 63426 h 1583313"/>
                  <a:gd name="connsiteX13" fmla="*/ 397161 w 412844"/>
                  <a:gd name="connsiteY13" fmla="*/ 136572 h 1583313"/>
                  <a:gd name="connsiteX14" fmla="*/ 404590 w 412844"/>
                  <a:gd name="connsiteY14" fmla="*/ 171431 h 1583313"/>
                  <a:gd name="connsiteX15" fmla="*/ 281727 w 412844"/>
                  <a:gd name="connsiteY15" fmla="*/ 356582 h 1583313"/>
                  <a:gd name="connsiteX16" fmla="*/ 233725 w 412844"/>
                  <a:gd name="connsiteY16" fmla="*/ 725742 h 158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2844" h="1583313">
                    <a:moveTo>
                      <a:pt x="233725" y="725742"/>
                    </a:moveTo>
                    <a:cubicBezTo>
                      <a:pt x="202866" y="821175"/>
                      <a:pt x="197723" y="922322"/>
                      <a:pt x="186294" y="1021755"/>
                    </a:cubicBezTo>
                    <a:cubicBezTo>
                      <a:pt x="168579" y="1178334"/>
                      <a:pt x="159436" y="1512634"/>
                      <a:pt x="161150" y="1522921"/>
                    </a:cubicBezTo>
                    <a:cubicBezTo>
                      <a:pt x="166865" y="1556636"/>
                      <a:pt x="160007" y="1568637"/>
                      <a:pt x="127434" y="1579495"/>
                    </a:cubicBezTo>
                    <a:cubicBezTo>
                      <a:pt x="97147" y="1589209"/>
                      <a:pt x="76575" y="1580638"/>
                      <a:pt x="64003" y="1550922"/>
                    </a:cubicBezTo>
                    <a:cubicBezTo>
                      <a:pt x="47431" y="1512634"/>
                      <a:pt x="0" y="1093187"/>
                      <a:pt x="0" y="907464"/>
                    </a:cubicBezTo>
                    <a:cubicBezTo>
                      <a:pt x="0" y="769744"/>
                      <a:pt x="8572" y="632595"/>
                      <a:pt x="53145" y="500017"/>
                    </a:cubicBezTo>
                    <a:cubicBezTo>
                      <a:pt x="76003" y="432586"/>
                      <a:pt x="78861" y="361726"/>
                      <a:pt x="84575" y="290865"/>
                    </a:cubicBezTo>
                    <a:cubicBezTo>
                      <a:pt x="89147" y="230291"/>
                      <a:pt x="97147" y="169145"/>
                      <a:pt x="120577" y="111428"/>
                    </a:cubicBezTo>
                    <a:cubicBezTo>
                      <a:pt x="128006" y="92570"/>
                      <a:pt x="126292" y="71427"/>
                      <a:pt x="132006" y="51426"/>
                    </a:cubicBezTo>
                    <a:cubicBezTo>
                      <a:pt x="137721" y="32568"/>
                      <a:pt x="146293" y="17138"/>
                      <a:pt x="163436" y="7424"/>
                    </a:cubicBezTo>
                    <a:cubicBezTo>
                      <a:pt x="191437" y="-9720"/>
                      <a:pt x="218296" y="3995"/>
                      <a:pt x="217153" y="36568"/>
                    </a:cubicBezTo>
                    <a:cubicBezTo>
                      <a:pt x="216581" y="54283"/>
                      <a:pt x="221724" y="59998"/>
                      <a:pt x="238297" y="63426"/>
                    </a:cubicBezTo>
                    <a:cubicBezTo>
                      <a:pt x="296013" y="76570"/>
                      <a:pt x="345159" y="109714"/>
                      <a:pt x="397161" y="136572"/>
                    </a:cubicBezTo>
                    <a:cubicBezTo>
                      <a:pt x="412590" y="144573"/>
                      <a:pt x="419448" y="160002"/>
                      <a:pt x="404590" y="171431"/>
                    </a:cubicBezTo>
                    <a:cubicBezTo>
                      <a:pt x="341730" y="219433"/>
                      <a:pt x="316014" y="290294"/>
                      <a:pt x="281727" y="356582"/>
                    </a:cubicBezTo>
                    <a:cubicBezTo>
                      <a:pt x="253726" y="409156"/>
                      <a:pt x="289156" y="552020"/>
                      <a:pt x="233725" y="72574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BA0938A-8839-42BE-B45D-7A49FD29F416}"/>
                  </a:ext>
                </a:extLst>
              </p:cNvPr>
              <p:cNvSpPr/>
              <p:nvPr/>
            </p:nvSpPr>
            <p:spPr>
              <a:xfrm>
                <a:off x="10485118" y="4877159"/>
                <a:ext cx="179183" cy="976178"/>
              </a:xfrm>
              <a:custGeom>
                <a:avLst/>
                <a:gdLst>
                  <a:gd name="connsiteX0" fmla="*/ 160049 w 182538"/>
                  <a:gd name="connsiteY0" fmla="*/ 241852 h 994457"/>
                  <a:gd name="connsiteX1" fmla="*/ 176049 w 182538"/>
                  <a:gd name="connsiteY1" fmla="*/ 281283 h 994457"/>
                  <a:gd name="connsiteX2" fmla="*/ 64616 w 182538"/>
                  <a:gd name="connsiteY2" fmla="*/ 756161 h 994457"/>
                  <a:gd name="connsiteX3" fmla="*/ 18328 w 182538"/>
                  <a:gd name="connsiteY3" fmla="*/ 994458 h 994457"/>
                  <a:gd name="connsiteX4" fmla="*/ 41 w 182538"/>
                  <a:gd name="connsiteY4" fmla="*/ 499007 h 994457"/>
                  <a:gd name="connsiteX5" fmla="*/ 28042 w 182538"/>
                  <a:gd name="connsiteY5" fmla="*/ 216708 h 994457"/>
                  <a:gd name="connsiteX6" fmla="*/ 129761 w 182538"/>
                  <a:gd name="connsiteY6" fmla="*/ 12699 h 994457"/>
                  <a:gd name="connsiteX7" fmla="*/ 165763 w 182538"/>
                  <a:gd name="connsiteY7" fmla="*/ 2413 h 994457"/>
                  <a:gd name="connsiteX8" fmla="*/ 182335 w 182538"/>
                  <a:gd name="connsiteY8" fmla="*/ 32700 h 994457"/>
                  <a:gd name="connsiteX9" fmla="*/ 149191 w 182538"/>
                  <a:gd name="connsiteY9" fmla="*/ 124704 h 994457"/>
                  <a:gd name="connsiteX10" fmla="*/ 120047 w 182538"/>
                  <a:gd name="connsiteY10" fmla="*/ 181278 h 994457"/>
                  <a:gd name="connsiteX11" fmla="*/ 114332 w 182538"/>
                  <a:gd name="connsiteY11" fmla="*/ 197279 h 994457"/>
                  <a:gd name="connsiteX12" fmla="*/ 85760 w 182538"/>
                  <a:gd name="connsiteY12" fmla="*/ 243567 h 994457"/>
                  <a:gd name="connsiteX13" fmla="*/ 77188 w 182538"/>
                  <a:gd name="connsiteY13" fmla="*/ 256139 h 994457"/>
                  <a:gd name="connsiteX14" fmla="*/ 160049 w 182538"/>
                  <a:gd name="connsiteY14" fmla="*/ 241852 h 994457"/>
                  <a:gd name="connsiteX15" fmla="*/ 160049 w 182538"/>
                  <a:gd name="connsiteY15" fmla="*/ 241852 h 99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538" h="994457">
                    <a:moveTo>
                      <a:pt x="160049" y="241852"/>
                    </a:moveTo>
                    <a:cubicBezTo>
                      <a:pt x="176621" y="250424"/>
                      <a:pt x="180050" y="266425"/>
                      <a:pt x="176049" y="281283"/>
                    </a:cubicBezTo>
                    <a:cubicBezTo>
                      <a:pt x="160620" y="341857"/>
                      <a:pt x="108046" y="563581"/>
                      <a:pt x="64616" y="756161"/>
                    </a:cubicBezTo>
                    <a:cubicBezTo>
                      <a:pt x="36043" y="883024"/>
                      <a:pt x="21757" y="992743"/>
                      <a:pt x="18328" y="994458"/>
                    </a:cubicBezTo>
                    <a:cubicBezTo>
                      <a:pt x="9756" y="936741"/>
                      <a:pt x="613" y="607012"/>
                      <a:pt x="41" y="499007"/>
                    </a:cubicBezTo>
                    <a:cubicBezTo>
                      <a:pt x="-530" y="403574"/>
                      <a:pt x="4613" y="309284"/>
                      <a:pt x="28042" y="216708"/>
                    </a:cubicBezTo>
                    <a:cubicBezTo>
                      <a:pt x="46900" y="141276"/>
                      <a:pt x="90331" y="77845"/>
                      <a:pt x="129761" y="12699"/>
                    </a:cubicBezTo>
                    <a:cubicBezTo>
                      <a:pt x="137762" y="-1016"/>
                      <a:pt x="152619" y="-2159"/>
                      <a:pt x="165763" y="2413"/>
                    </a:cubicBezTo>
                    <a:cubicBezTo>
                      <a:pt x="180050" y="6984"/>
                      <a:pt x="183478" y="18985"/>
                      <a:pt x="182335" y="32700"/>
                    </a:cubicBezTo>
                    <a:cubicBezTo>
                      <a:pt x="180621" y="66987"/>
                      <a:pt x="164049" y="95560"/>
                      <a:pt x="149191" y="124704"/>
                    </a:cubicBezTo>
                    <a:cubicBezTo>
                      <a:pt x="139476" y="143562"/>
                      <a:pt x="129190" y="162420"/>
                      <a:pt x="120047" y="181278"/>
                    </a:cubicBezTo>
                    <a:cubicBezTo>
                      <a:pt x="117190" y="186421"/>
                      <a:pt x="112618" y="194421"/>
                      <a:pt x="114332" y="197279"/>
                    </a:cubicBezTo>
                    <a:cubicBezTo>
                      <a:pt x="137762" y="234423"/>
                      <a:pt x="98903" y="230423"/>
                      <a:pt x="85760" y="243567"/>
                    </a:cubicBezTo>
                    <a:cubicBezTo>
                      <a:pt x="82902" y="246995"/>
                      <a:pt x="76616" y="246995"/>
                      <a:pt x="77188" y="256139"/>
                    </a:cubicBezTo>
                    <a:cubicBezTo>
                      <a:pt x="105760" y="254996"/>
                      <a:pt x="133190" y="252138"/>
                      <a:pt x="160049" y="241852"/>
                    </a:cubicBezTo>
                    <a:lnTo>
                      <a:pt x="160049" y="241852"/>
                    </a:lnTo>
                    <a:close/>
                  </a:path>
                </a:pathLst>
              </a:custGeom>
              <a:solidFill>
                <a:schemeClr val="accent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ABD5F32-41CE-4BD0-8205-E19429837AB1}"/>
                  </a:ext>
                </a:extLst>
              </p:cNvPr>
              <p:cNvSpPr/>
              <p:nvPr/>
            </p:nvSpPr>
            <p:spPr>
              <a:xfrm>
                <a:off x="8711679" y="5673542"/>
                <a:ext cx="918047" cy="398294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361E591-D8C0-4E8F-928E-15998A2B55D8}"/>
                  </a:ext>
                </a:extLst>
              </p:cNvPr>
              <p:cNvSpPr/>
              <p:nvPr/>
            </p:nvSpPr>
            <p:spPr>
              <a:xfrm>
                <a:off x="10428262" y="3872083"/>
                <a:ext cx="645715" cy="909260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897" h="920207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3038" y="550701"/>
                      <a:pt x="411522" y="626122"/>
                    </a:cubicBezTo>
                    <a:cubicBezTo>
                      <a:pt x="350006" y="701543"/>
                      <a:pt x="301231" y="734698"/>
                      <a:pt x="261800" y="780415"/>
                    </a:cubicBezTo>
                    <a:cubicBezTo>
                      <a:pt x="232085" y="815273"/>
                      <a:pt x="201798" y="863847"/>
                      <a:pt x="174939" y="900992"/>
                    </a:cubicBezTo>
                    <a:cubicBezTo>
                      <a:pt x="156081" y="926707"/>
                      <a:pt x="150367" y="926707"/>
                      <a:pt x="132080" y="900420"/>
                    </a:cubicBezTo>
                    <a:cubicBezTo>
                      <a:pt x="108651" y="865561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26A18C2-201C-45D2-BD86-7946D9456830}"/>
                  </a:ext>
                </a:extLst>
              </p:cNvPr>
              <p:cNvSpPr/>
              <p:nvPr/>
            </p:nvSpPr>
            <p:spPr>
              <a:xfrm>
                <a:off x="9722967" y="2819156"/>
                <a:ext cx="1170564" cy="103704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8B3EB74-15CD-431A-BFED-65572A3F91F8}"/>
                  </a:ext>
                </a:extLst>
              </p:cNvPr>
              <p:cNvSpPr/>
              <p:nvPr/>
            </p:nvSpPr>
            <p:spPr>
              <a:xfrm>
                <a:off x="9744587" y="3486687"/>
                <a:ext cx="1110799" cy="599993"/>
              </a:xfrm>
              <a:custGeom>
                <a:avLst/>
                <a:gdLst>
                  <a:gd name="connsiteX0" fmla="*/ 1079596 w 1131598"/>
                  <a:gd name="connsiteY0" fmla="*/ 7429 h 611228"/>
                  <a:gd name="connsiteX1" fmla="*/ 1131599 w 1131598"/>
                  <a:gd name="connsiteY1" fmla="*/ 0 h 611228"/>
                  <a:gd name="connsiteX2" fmla="*/ 1073882 w 1131598"/>
                  <a:gd name="connsiteY2" fmla="*/ 102862 h 611228"/>
                  <a:gd name="connsiteX3" fmla="*/ 983592 w 1131598"/>
                  <a:gd name="connsiteY3" fmla="*/ 124006 h 611228"/>
                  <a:gd name="connsiteX4" fmla="*/ 867587 w 1131598"/>
                  <a:gd name="connsiteY4" fmla="*/ 158864 h 611228"/>
                  <a:gd name="connsiteX5" fmla="*/ 840728 w 1131598"/>
                  <a:gd name="connsiteY5" fmla="*/ 212581 h 611228"/>
                  <a:gd name="connsiteX6" fmla="*/ 847586 w 1131598"/>
                  <a:gd name="connsiteY6" fmla="*/ 314300 h 611228"/>
                  <a:gd name="connsiteX7" fmla="*/ 788726 w 1131598"/>
                  <a:gd name="connsiteY7" fmla="*/ 425162 h 611228"/>
                  <a:gd name="connsiteX8" fmla="*/ 653863 w 1131598"/>
                  <a:gd name="connsiteY8" fmla="*/ 466878 h 611228"/>
                  <a:gd name="connsiteX9" fmla="*/ 533286 w 1131598"/>
                  <a:gd name="connsiteY9" fmla="*/ 425733 h 611228"/>
                  <a:gd name="connsiteX10" fmla="*/ 452139 w 1131598"/>
                  <a:gd name="connsiteY10" fmla="*/ 354873 h 611228"/>
                  <a:gd name="connsiteX11" fmla="*/ 383565 w 1131598"/>
                  <a:gd name="connsiteY11" fmla="*/ 381732 h 611228"/>
                  <a:gd name="connsiteX12" fmla="*/ 378993 w 1131598"/>
                  <a:gd name="connsiteY12" fmla="*/ 448592 h 611228"/>
                  <a:gd name="connsiteX13" fmla="*/ 357849 w 1131598"/>
                  <a:gd name="connsiteY13" fmla="*/ 542310 h 611228"/>
                  <a:gd name="connsiteX14" fmla="*/ 327562 w 1131598"/>
                  <a:gd name="connsiteY14" fmla="*/ 578883 h 611228"/>
                  <a:gd name="connsiteX15" fmla="*/ 216700 w 1131598"/>
                  <a:gd name="connsiteY15" fmla="*/ 609742 h 611228"/>
                  <a:gd name="connsiteX16" fmla="*/ 82980 w 1131598"/>
                  <a:gd name="connsiteY16" fmla="*/ 508594 h 611228"/>
                  <a:gd name="connsiteX17" fmla="*/ 18406 w 1131598"/>
                  <a:gd name="connsiteY17" fmla="*/ 432591 h 611228"/>
                  <a:gd name="connsiteX18" fmla="*/ 20691 w 1131598"/>
                  <a:gd name="connsiteY18" fmla="*/ 368588 h 611228"/>
                  <a:gd name="connsiteX19" fmla="*/ 138982 w 1131598"/>
                  <a:gd name="connsiteY19" fmla="*/ 308585 h 611228"/>
                  <a:gd name="connsiteX20" fmla="*/ 253845 w 1131598"/>
                  <a:gd name="connsiteY20" fmla="*/ 277727 h 611228"/>
                  <a:gd name="connsiteX21" fmla="*/ 482998 w 1131598"/>
                  <a:gd name="connsiteY21" fmla="*/ 202295 h 611228"/>
                  <a:gd name="connsiteX22" fmla="*/ 762439 w 1131598"/>
                  <a:gd name="connsiteY22" fmla="*/ 105148 h 611228"/>
                  <a:gd name="connsiteX23" fmla="*/ 902445 w 1131598"/>
                  <a:gd name="connsiteY23" fmla="*/ 57717 h 611228"/>
                  <a:gd name="connsiteX24" fmla="*/ 1079596 w 1131598"/>
                  <a:gd name="connsiteY24" fmla="*/ 7429 h 61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31598" h="611228">
                    <a:moveTo>
                      <a:pt x="1079596" y="7429"/>
                    </a:moveTo>
                    <a:cubicBezTo>
                      <a:pt x="1096740" y="5143"/>
                      <a:pt x="1114455" y="2286"/>
                      <a:pt x="1131599" y="0"/>
                    </a:cubicBezTo>
                    <a:cubicBezTo>
                      <a:pt x="1109883" y="36002"/>
                      <a:pt x="1096169" y="58860"/>
                      <a:pt x="1073882" y="102862"/>
                    </a:cubicBezTo>
                    <a:cubicBezTo>
                      <a:pt x="1051595" y="108005"/>
                      <a:pt x="1020736" y="115434"/>
                      <a:pt x="983592" y="124006"/>
                    </a:cubicBezTo>
                    <a:cubicBezTo>
                      <a:pt x="943590" y="133149"/>
                      <a:pt x="904731" y="142292"/>
                      <a:pt x="867587" y="158864"/>
                    </a:cubicBezTo>
                    <a:cubicBezTo>
                      <a:pt x="844729" y="168579"/>
                      <a:pt x="839585" y="189723"/>
                      <a:pt x="840728" y="212581"/>
                    </a:cubicBezTo>
                    <a:cubicBezTo>
                      <a:pt x="842443" y="246868"/>
                      <a:pt x="844729" y="280584"/>
                      <a:pt x="847586" y="314300"/>
                    </a:cubicBezTo>
                    <a:cubicBezTo>
                      <a:pt x="852729" y="365159"/>
                      <a:pt x="832157" y="400590"/>
                      <a:pt x="788726" y="425162"/>
                    </a:cubicBezTo>
                    <a:cubicBezTo>
                      <a:pt x="747010" y="448592"/>
                      <a:pt x="701865" y="462878"/>
                      <a:pt x="653863" y="466878"/>
                    </a:cubicBezTo>
                    <a:cubicBezTo>
                      <a:pt x="608146" y="470878"/>
                      <a:pt x="568145" y="455449"/>
                      <a:pt x="533286" y="425733"/>
                    </a:cubicBezTo>
                    <a:cubicBezTo>
                      <a:pt x="505856" y="402304"/>
                      <a:pt x="480141" y="377160"/>
                      <a:pt x="452139" y="354873"/>
                    </a:cubicBezTo>
                    <a:cubicBezTo>
                      <a:pt x="413852" y="324015"/>
                      <a:pt x="390422" y="333729"/>
                      <a:pt x="383565" y="381732"/>
                    </a:cubicBezTo>
                    <a:cubicBezTo>
                      <a:pt x="380708" y="404018"/>
                      <a:pt x="378993" y="426305"/>
                      <a:pt x="378993" y="448592"/>
                    </a:cubicBezTo>
                    <a:cubicBezTo>
                      <a:pt x="378993" y="482307"/>
                      <a:pt x="374422" y="503451"/>
                      <a:pt x="357849" y="542310"/>
                    </a:cubicBezTo>
                    <a:cubicBezTo>
                      <a:pt x="350992" y="558882"/>
                      <a:pt x="340134" y="570311"/>
                      <a:pt x="327562" y="578883"/>
                    </a:cubicBezTo>
                    <a:cubicBezTo>
                      <a:pt x="294418" y="601741"/>
                      <a:pt x="258416" y="616028"/>
                      <a:pt x="216700" y="609742"/>
                    </a:cubicBezTo>
                    <a:cubicBezTo>
                      <a:pt x="148126" y="608027"/>
                      <a:pt x="113838" y="560597"/>
                      <a:pt x="82980" y="508594"/>
                    </a:cubicBezTo>
                    <a:cubicBezTo>
                      <a:pt x="65836" y="479450"/>
                      <a:pt x="49836" y="451449"/>
                      <a:pt x="18406" y="432591"/>
                    </a:cubicBezTo>
                    <a:cubicBezTo>
                      <a:pt x="-7881" y="416590"/>
                      <a:pt x="-5024" y="384589"/>
                      <a:pt x="20691" y="368588"/>
                    </a:cubicBezTo>
                    <a:cubicBezTo>
                      <a:pt x="58407" y="345158"/>
                      <a:pt x="98409" y="326872"/>
                      <a:pt x="138982" y="308585"/>
                    </a:cubicBezTo>
                    <a:cubicBezTo>
                      <a:pt x="185842" y="287442"/>
                      <a:pt x="214415" y="283441"/>
                      <a:pt x="253845" y="277727"/>
                    </a:cubicBezTo>
                    <a:cubicBezTo>
                      <a:pt x="336134" y="271441"/>
                      <a:pt x="412138" y="246868"/>
                      <a:pt x="482998" y="202295"/>
                    </a:cubicBezTo>
                    <a:cubicBezTo>
                      <a:pt x="567573" y="149150"/>
                      <a:pt x="664720" y="125148"/>
                      <a:pt x="762439" y="105148"/>
                    </a:cubicBezTo>
                    <a:cubicBezTo>
                      <a:pt x="811013" y="95433"/>
                      <a:pt x="857872" y="79432"/>
                      <a:pt x="902445" y="57717"/>
                    </a:cubicBezTo>
                    <a:cubicBezTo>
                      <a:pt x="915589" y="50859"/>
                      <a:pt x="1032737" y="13715"/>
                      <a:pt x="1079596" y="7429"/>
                    </a:cubicBezTo>
                    <a:close/>
                  </a:path>
                </a:pathLst>
              </a:custGeom>
              <a:solidFill>
                <a:srgbClr val="33323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9848B1D-635B-4153-8F65-46A7AF2680F7}"/>
                  </a:ext>
                </a:extLst>
              </p:cNvPr>
              <p:cNvSpPr/>
              <p:nvPr/>
            </p:nvSpPr>
            <p:spPr>
              <a:xfrm>
                <a:off x="10204893" y="3638127"/>
                <a:ext cx="353189" cy="291710"/>
              </a:xfrm>
              <a:custGeom>
                <a:avLst/>
                <a:gdLst>
                  <a:gd name="connsiteX0" fmla="*/ 191795 w 359802"/>
                  <a:gd name="connsiteY0" fmla="*/ 297173 h 297172"/>
                  <a:gd name="connsiteX1" fmla="*/ 5501 w 359802"/>
                  <a:gd name="connsiteY1" fmla="*/ 166310 h 297172"/>
                  <a:gd name="connsiteX2" fmla="*/ 28930 w 359802"/>
                  <a:gd name="connsiteY2" fmla="*/ 82877 h 297172"/>
                  <a:gd name="connsiteX3" fmla="*/ 274084 w 359802"/>
                  <a:gd name="connsiteY3" fmla="*/ 17 h 297172"/>
                  <a:gd name="connsiteX4" fmla="*/ 327230 w 359802"/>
                  <a:gd name="connsiteY4" fmla="*/ 35447 h 297172"/>
                  <a:gd name="connsiteX5" fmla="*/ 359802 w 359802"/>
                  <a:gd name="connsiteY5" fmla="*/ 185739 h 297172"/>
                  <a:gd name="connsiteX6" fmla="*/ 325515 w 359802"/>
                  <a:gd name="connsiteY6" fmla="*/ 247456 h 297172"/>
                  <a:gd name="connsiteX7" fmla="*/ 191795 w 359802"/>
                  <a:gd name="connsiteY7" fmla="*/ 297173 h 297172"/>
                  <a:gd name="connsiteX8" fmla="*/ 191795 w 359802"/>
                  <a:gd name="connsiteY8" fmla="*/ 297173 h 29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02" h="297172">
                    <a:moveTo>
                      <a:pt x="191795" y="297173"/>
                    </a:moveTo>
                    <a:cubicBezTo>
                      <a:pt x="107791" y="296601"/>
                      <a:pt x="30073" y="239456"/>
                      <a:pt x="5501" y="166310"/>
                    </a:cubicBezTo>
                    <a:cubicBezTo>
                      <a:pt x="-5928" y="130880"/>
                      <a:pt x="-214" y="105736"/>
                      <a:pt x="28930" y="82877"/>
                    </a:cubicBezTo>
                    <a:cubicBezTo>
                      <a:pt x="100362" y="26303"/>
                      <a:pt x="183794" y="1731"/>
                      <a:pt x="274084" y="17"/>
                    </a:cubicBezTo>
                    <a:cubicBezTo>
                      <a:pt x="299228" y="-555"/>
                      <a:pt x="316372" y="13731"/>
                      <a:pt x="327230" y="35447"/>
                    </a:cubicBezTo>
                    <a:cubicBezTo>
                      <a:pt x="351802" y="82877"/>
                      <a:pt x="359231" y="133737"/>
                      <a:pt x="359802" y="185739"/>
                    </a:cubicBezTo>
                    <a:cubicBezTo>
                      <a:pt x="359802" y="211455"/>
                      <a:pt x="346087" y="232027"/>
                      <a:pt x="325515" y="247456"/>
                    </a:cubicBezTo>
                    <a:cubicBezTo>
                      <a:pt x="283799" y="279458"/>
                      <a:pt x="235797" y="293744"/>
                      <a:pt x="191795" y="297173"/>
                    </a:cubicBezTo>
                    <a:lnTo>
                      <a:pt x="191795" y="2971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9761EE8-3A86-4C58-8D33-C4F84B406679}"/>
                  </a:ext>
                </a:extLst>
              </p:cNvPr>
              <p:cNvSpPr/>
              <p:nvPr/>
            </p:nvSpPr>
            <p:spPr>
              <a:xfrm>
                <a:off x="9812204" y="3789264"/>
                <a:ext cx="289931" cy="269206"/>
              </a:xfrm>
              <a:custGeom>
                <a:avLst/>
                <a:gdLst>
                  <a:gd name="connsiteX0" fmla="*/ 295252 w 295360"/>
                  <a:gd name="connsiteY0" fmla="*/ 139777 h 274247"/>
                  <a:gd name="connsiteX1" fmla="*/ 134674 w 295360"/>
                  <a:gd name="connsiteY1" fmla="*/ 272926 h 274247"/>
                  <a:gd name="connsiteX2" fmla="*/ 83243 w 295360"/>
                  <a:gd name="connsiteY2" fmla="*/ 253497 h 274247"/>
                  <a:gd name="connsiteX3" fmla="*/ 954 w 295360"/>
                  <a:gd name="connsiteY3" fmla="*/ 107776 h 274247"/>
                  <a:gd name="connsiteX4" fmla="*/ 34098 w 295360"/>
                  <a:gd name="connsiteY4" fmla="*/ 42630 h 274247"/>
                  <a:gd name="connsiteX5" fmla="*/ 260965 w 295360"/>
                  <a:gd name="connsiteY5" fmla="*/ 2057 h 274247"/>
                  <a:gd name="connsiteX6" fmla="*/ 290681 w 295360"/>
                  <a:gd name="connsiteY6" fmla="*/ 32915 h 274247"/>
                  <a:gd name="connsiteX7" fmla="*/ 295252 w 295360"/>
                  <a:gd name="connsiteY7" fmla="*/ 139777 h 27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360" h="274247">
                    <a:moveTo>
                      <a:pt x="295252" y="139777"/>
                    </a:moveTo>
                    <a:cubicBezTo>
                      <a:pt x="290109" y="232924"/>
                      <a:pt x="230107" y="283212"/>
                      <a:pt x="134674" y="272926"/>
                    </a:cubicBezTo>
                    <a:cubicBezTo>
                      <a:pt x="115816" y="271212"/>
                      <a:pt x="96958" y="266069"/>
                      <a:pt x="83243" y="253497"/>
                    </a:cubicBezTo>
                    <a:cubicBezTo>
                      <a:pt x="39241" y="214066"/>
                      <a:pt x="9525" y="166064"/>
                      <a:pt x="954" y="107776"/>
                    </a:cubicBezTo>
                    <a:cubicBezTo>
                      <a:pt x="-3618" y="79203"/>
                      <a:pt x="8382" y="58059"/>
                      <a:pt x="34098" y="42630"/>
                    </a:cubicBezTo>
                    <a:cubicBezTo>
                      <a:pt x="104387" y="343"/>
                      <a:pt x="182104" y="-3658"/>
                      <a:pt x="260965" y="2057"/>
                    </a:cubicBezTo>
                    <a:cubicBezTo>
                      <a:pt x="278680" y="3200"/>
                      <a:pt x="288966" y="15772"/>
                      <a:pt x="290681" y="32915"/>
                    </a:cubicBezTo>
                    <a:cubicBezTo>
                      <a:pt x="294110" y="55774"/>
                      <a:pt x="295824" y="127777"/>
                      <a:pt x="295252" y="1397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64A3F22-A1D1-4C63-873E-E9665BE6F003}"/>
                  </a:ext>
                </a:extLst>
              </p:cNvPr>
              <p:cNvSpPr/>
              <p:nvPr/>
            </p:nvSpPr>
            <p:spPr>
              <a:xfrm>
                <a:off x="9480259" y="5736099"/>
                <a:ext cx="275042" cy="325357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53CDACD-558C-414E-A723-5A371B1952AB}"/>
                  </a:ext>
                </a:extLst>
              </p:cNvPr>
              <p:cNvSpPr/>
              <p:nvPr/>
            </p:nvSpPr>
            <p:spPr>
              <a:xfrm>
                <a:off x="9498409" y="6253769"/>
                <a:ext cx="380922" cy="480822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5" name="Group 2">
            <a:extLst>
              <a:ext uri="{FF2B5EF4-FFF2-40B4-BE49-F238E27FC236}">
                <a16:creationId xmlns:a16="http://schemas.microsoft.com/office/drawing/2014/main" id="{3D284BF9-48CE-408B-B5EC-985AC6D3A142}"/>
              </a:ext>
            </a:extLst>
          </p:cNvPr>
          <p:cNvGrpSpPr/>
          <p:nvPr/>
        </p:nvGrpSpPr>
        <p:grpSpPr>
          <a:xfrm>
            <a:off x="7045648" y="4462520"/>
            <a:ext cx="1437812" cy="1412058"/>
            <a:chOff x="1619672" y="1450893"/>
            <a:chExt cx="931911" cy="915215"/>
          </a:xfrm>
          <a:scene3d>
            <a:camera prst="isometricOffAxis2Right">
              <a:rot lat="0" lon="18600000" rev="1080000"/>
            </a:camera>
            <a:lightRig rig="threePt" dir="t"/>
          </a:scene3d>
        </p:grpSpPr>
        <p:grpSp>
          <p:nvGrpSpPr>
            <p:cNvPr id="96" name="Group 13">
              <a:extLst>
                <a:ext uri="{FF2B5EF4-FFF2-40B4-BE49-F238E27FC236}">
                  <a16:creationId xmlns:a16="http://schemas.microsoft.com/office/drawing/2014/main" id="{6CA693B0-C6E8-458F-A1BB-584B078750E1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98" name="Isosceles Triangle 11">
                <a:extLst>
                  <a:ext uri="{FF2B5EF4-FFF2-40B4-BE49-F238E27FC236}">
                    <a16:creationId xmlns:a16="http://schemas.microsoft.com/office/drawing/2014/main" id="{7784821E-F45F-451A-8EAB-8D70EB3F2706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Isosceles Triangle 12">
                <a:extLst>
                  <a:ext uri="{FF2B5EF4-FFF2-40B4-BE49-F238E27FC236}">
                    <a16:creationId xmlns:a16="http://schemas.microsoft.com/office/drawing/2014/main" id="{4005D109-FC5C-4309-8348-16CB2F0C4127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7B5EA61-8060-429D-A7A3-281DEC1D19D7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aphic 1">
            <a:extLst>
              <a:ext uri="{FF2B5EF4-FFF2-40B4-BE49-F238E27FC236}">
                <a16:creationId xmlns:a16="http://schemas.microsoft.com/office/drawing/2014/main" id="{9D5B0CF5-5924-4E88-BD63-A85535A30745}"/>
              </a:ext>
            </a:extLst>
          </p:cNvPr>
          <p:cNvGrpSpPr/>
          <p:nvPr/>
        </p:nvGrpSpPr>
        <p:grpSpPr>
          <a:xfrm>
            <a:off x="6643984" y="590092"/>
            <a:ext cx="4885634" cy="677027"/>
            <a:chOff x="438210" y="3705344"/>
            <a:chExt cx="11312701" cy="1567658"/>
          </a:xfrm>
          <a:solidFill>
            <a:schemeClr val="accent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DF1BE5F-9C69-4CFD-A542-974F04236A55}"/>
                </a:ext>
              </a:extLst>
            </p:cNvPr>
            <p:cNvSpPr/>
            <p:nvPr/>
          </p:nvSpPr>
          <p:spPr>
            <a:xfrm>
              <a:off x="10092321" y="3786710"/>
              <a:ext cx="1656375" cy="1485411"/>
            </a:xfrm>
            <a:custGeom>
              <a:avLst/>
              <a:gdLst>
                <a:gd name="connsiteX0" fmla="*/ 1210425 w 1656375"/>
                <a:gd name="connsiteY0" fmla="*/ 75010 h 1485411"/>
                <a:gd name="connsiteX1" fmla="*/ 1314533 w 1656375"/>
                <a:gd name="connsiteY1" fmla="*/ 160449 h 1485411"/>
                <a:gd name="connsiteX2" fmla="*/ 1287196 w 1656375"/>
                <a:gd name="connsiteY2" fmla="*/ 229029 h 1485411"/>
                <a:gd name="connsiteX3" fmla="*/ 1093553 w 1656375"/>
                <a:gd name="connsiteY3" fmla="*/ 458296 h 1485411"/>
                <a:gd name="connsiteX4" fmla="*/ 1122985 w 1656375"/>
                <a:gd name="connsiteY4" fmla="*/ 492109 h 1485411"/>
                <a:gd name="connsiteX5" fmla="*/ 1289388 w 1656375"/>
                <a:gd name="connsiteY5" fmla="*/ 492205 h 1485411"/>
                <a:gd name="connsiteX6" fmla="*/ 1325582 w 1656375"/>
                <a:gd name="connsiteY6" fmla="*/ 452485 h 1485411"/>
                <a:gd name="connsiteX7" fmla="*/ 1324439 w 1656375"/>
                <a:gd name="connsiteY7" fmla="*/ 262271 h 1485411"/>
                <a:gd name="connsiteX8" fmla="*/ 1364254 w 1656375"/>
                <a:gd name="connsiteY8" fmla="*/ 226457 h 1485411"/>
                <a:gd name="connsiteX9" fmla="*/ 1402830 w 1656375"/>
                <a:gd name="connsiteY9" fmla="*/ 263509 h 1485411"/>
                <a:gd name="connsiteX10" fmla="*/ 1401687 w 1656375"/>
                <a:gd name="connsiteY10" fmla="*/ 458486 h 1485411"/>
                <a:gd name="connsiteX11" fmla="*/ 1434738 w 1656375"/>
                <a:gd name="connsiteY11" fmla="*/ 491728 h 1485411"/>
                <a:gd name="connsiteX12" fmla="*/ 1619714 w 1656375"/>
                <a:gd name="connsiteY12" fmla="*/ 491728 h 1485411"/>
                <a:gd name="connsiteX13" fmla="*/ 1654099 w 1656375"/>
                <a:gd name="connsiteY13" fmla="*/ 450866 h 1485411"/>
                <a:gd name="connsiteX14" fmla="*/ 1445787 w 1656375"/>
                <a:gd name="connsiteY14" fmla="*/ 226267 h 1485411"/>
                <a:gd name="connsiteX15" fmla="*/ 1399973 w 1656375"/>
                <a:gd name="connsiteY15" fmla="*/ 175784 h 1485411"/>
                <a:gd name="connsiteX16" fmla="*/ 1166991 w 1656375"/>
                <a:gd name="connsiteY16" fmla="*/ 905 h 1485411"/>
                <a:gd name="connsiteX17" fmla="*/ 993064 w 1656375"/>
                <a:gd name="connsiteY17" fmla="*/ 205407 h 1485411"/>
                <a:gd name="connsiteX18" fmla="*/ 990207 w 1656375"/>
                <a:gd name="connsiteY18" fmla="*/ 276559 h 1485411"/>
                <a:gd name="connsiteX19" fmla="*/ 857619 w 1656375"/>
                <a:gd name="connsiteY19" fmla="*/ 382000 h 1485411"/>
                <a:gd name="connsiteX20" fmla="*/ 759701 w 1656375"/>
                <a:gd name="connsiteY20" fmla="*/ 275797 h 1485411"/>
                <a:gd name="connsiteX21" fmla="*/ 728651 w 1656375"/>
                <a:gd name="connsiteY21" fmla="*/ 245221 h 1485411"/>
                <a:gd name="connsiteX22" fmla="*/ 581298 w 1656375"/>
                <a:gd name="connsiteY22" fmla="*/ 244745 h 1485411"/>
                <a:gd name="connsiteX23" fmla="*/ 535770 w 1656375"/>
                <a:gd name="connsiteY23" fmla="*/ 289989 h 1485411"/>
                <a:gd name="connsiteX24" fmla="*/ 536341 w 1656375"/>
                <a:gd name="connsiteY24" fmla="*/ 746617 h 1485411"/>
                <a:gd name="connsiteX25" fmla="*/ 370510 w 1656375"/>
                <a:gd name="connsiteY25" fmla="*/ 917591 h 1485411"/>
                <a:gd name="connsiteX26" fmla="*/ 229255 w 1656375"/>
                <a:gd name="connsiteY26" fmla="*/ 752047 h 1485411"/>
                <a:gd name="connsiteX27" fmla="*/ 229731 w 1656375"/>
                <a:gd name="connsiteY27" fmla="*/ 285988 h 1485411"/>
                <a:gd name="connsiteX28" fmla="*/ 189916 w 1656375"/>
                <a:gd name="connsiteY28" fmla="*/ 245031 h 1485411"/>
                <a:gd name="connsiteX29" fmla="*/ 42565 w 1656375"/>
                <a:gd name="connsiteY29" fmla="*/ 245126 h 1485411"/>
                <a:gd name="connsiteX30" fmla="*/ 4655 w 1656375"/>
                <a:gd name="connsiteY30" fmla="*/ 283607 h 1485411"/>
                <a:gd name="connsiteX31" fmla="*/ 5417 w 1656375"/>
                <a:gd name="connsiteY31" fmla="*/ 787766 h 1485411"/>
                <a:gd name="connsiteX32" fmla="*/ 122765 w 1656375"/>
                <a:gd name="connsiteY32" fmla="*/ 1039035 h 1485411"/>
                <a:gd name="connsiteX33" fmla="*/ 338411 w 1656375"/>
                <a:gd name="connsiteY33" fmla="*/ 1096471 h 1485411"/>
                <a:gd name="connsiteX34" fmla="*/ 536627 w 1656375"/>
                <a:gd name="connsiteY34" fmla="*/ 989029 h 1485411"/>
                <a:gd name="connsiteX35" fmla="*/ 526149 w 1656375"/>
                <a:gd name="connsiteY35" fmla="*/ 1170290 h 1485411"/>
                <a:gd name="connsiteX36" fmla="*/ 363081 w 1656375"/>
                <a:gd name="connsiteY36" fmla="*/ 1293543 h 1485411"/>
                <a:gd name="connsiteX37" fmla="*/ 225063 w 1656375"/>
                <a:gd name="connsiteY37" fmla="*/ 1192292 h 1485411"/>
                <a:gd name="connsiteX38" fmla="*/ 125813 w 1656375"/>
                <a:gd name="connsiteY38" fmla="*/ 1125617 h 1485411"/>
                <a:gd name="connsiteX39" fmla="*/ 111526 w 1656375"/>
                <a:gd name="connsiteY39" fmla="*/ 1125712 h 1485411"/>
                <a:gd name="connsiteX40" fmla="*/ 23896 w 1656375"/>
                <a:gd name="connsiteY40" fmla="*/ 1254014 h 1485411"/>
                <a:gd name="connsiteX41" fmla="*/ 27896 w 1656375"/>
                <a:gd name="connsiteY41" fmla="*/ 1262682 h 1485411"/>
                <a:gd name="connsiteX42" fmla="*/ 400419 w 1656375"/>
                <a:gd name="connsiteY42" fmla="*/ 1484424 h 1485411"/>
                <a:gd name="connsiteX43" fmla="*/ 754463 w 1656375"/>
                <a:gd name="connsiteY43" fmla="*/ 1156193 h 1485411"/>
                <a:gd name="connsiteX44" fmla="*/ 759131 w 1656375"/>
                <a:gd name="connsiteY44" fmla="*/ 590408 h 1485411"/>
                <a:gd name="connsiteX45" fmla="*/ 759131 w 1656375"/>
                <a:gd name="connsiteY45" fmla="*/ 430007 h 1485411"/>
                <a:gd name="connsiteX46" fmla="*/ 802755 w 1656375"/>
                <a:gd name="connsiteY46" fmla="*/ 446008 h 1485411"/>
                <a:gd name="connsiteX47" fmla="*/ 1058311 w 1656375"/>
                <a:gd name="connsiteY47" fmla="*/ 310373 h 1485411"/>
                <a:gd name="connsiteX48" fmla="*/ 1068121 w 1656375"/>
                <a:gd name="connsiteY48" fmla="*/ 211598 h 1485411"/>
                <a:gd name="connsiteX49" fmla="*/ 1210425 w 1656375"/>
                <a:gd name="connsiteY49" fmla="*/ 75010 h 148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56375" h="1485411">
                  <a:moveTo>
                    <a:pt x="1210425" y="75010"/>
                  </a:moveTo>
                  <a:cubicBezTo>
                    <a:pt x="1265289" y="79582"/>
                    <a:pt x="1293007" y="115110"/>
                    <a:pt x="1314533" y="160449"/>
                  </a:cubicBezTo>
                  <a:cubicBezTo>
                    <a:pt x="1330726" y="194644"/>
                    <a:pt x="1332155" y="215884"/>
                    <a:pt x="1287196" y="229029"/>
                  </a:cubicBezTo>
                  <a:cubicBezTo>
                    <a:pt x="1180516" y="259985"/>
                    <a:pt x="1100031" y="360093"/>
                    <a:pt x="1093553" y="458296"/>
                  </a:cubicBezTo>
                  <a:cubicBezTo>
                    <a:pt x="1091933" y="482870"/>
                    <a:pt x="1096601" y="492776"/>
                    <a:pt x="1122985" y="492109"/>
                  </a:cubicBezTo>
                  <a:cubicBezTo>
                    <a:pt x="1178421" y="490585"/>
                    <a:pt x="1234047" y="490109"/>
                    <a:pt x="1289388" y="492205"/>
                  </a:cubicBezTo>
                  <a:cubicBezTo>
                    <a:pt x="1320724" y="493443"/>
                    <a:pt x="1326249" y="479727"/>
                    <a:pt x="1325582" y="452485"/>
                  </a:cubicBezTo>
                  <a:cubicBezTo>
                    <a:pt x="1324058" y="389144"/>
                    <a:pt x="1326820" y="325612"/>
                    <a:pt x="1324439" y="262271"/>
                  </a:cubicBezTo>
                  <a:cubicBezTo>
                    <a:pt x="1323201" y="229981"/>
                    <a:pt x="1338060" y="226933"/>
                    <a:pt x="1364254" y="226457"/>
                  </a:cubicBezTo>
                  <a:cubicBezTo>
                    <a:pt x="1392162" y="225981"/>
                    <a:pt x="1403782" y="233220"/>
                    <a:pt x="1402830" y="263509"/>
                  </a:cubicBezTo>
                  <a:cubicBezTo>
                    <a:pt x="1400830" y="328470"/>
                    <a:pt x="1403116" y="393526"/>
                    <a:pt x="1401687" y="458486"/>
                  </a:cubicBezTo>
                  <a:cubicBezTo>
                    <a:pt x="1401116" y="483727"/>
                    <a:pt x="1410545" y="492109"/>
                    <a:pt x="1434738" y="491728"/>
                  </a:cubicBezTo>
                  <a:cubicBezTo>
                    <a:pt x="1496366" y="490776"/>
                    <a:pt x="1558088" y="490395"/>
                    <a:pt x="1619714" y="491728"/>
                  </a:cubicBezTo>
                  <a:cubicBezTo>
                    <a:pt x="1650575" y="492395"/>
                    <a:pt x="1661624" y="482299"/>
                    <a:pt x="1654099" y="450866"/>
                  </a:cubicBezTo>
                  <a:cubicBezTo>
                    <a:pt x="1626762" y="336566"/>
                    <a:pt x="1559326" y="258175"/>
                    <a:pt x="1445787" y="226267"/>
                  </a:cubicBezTo>
                  <a:cubicBezTo>
                    <a:pt x="1414545" y="217504"/>
                    <a:pt x="1404354" y="208264"/>
                    <a:pt x="1399973" y="175784"/>
                  </a:cubicBezTo>
                  <a:cubicBezTo>
                    <a:pt x="1384732" y="64723"/>
                    <a:pt x="1283482" y="-9096"/>
                    <a:pt x="1166991" y="905"/>
                  </a:cubicBezTo>
                  <a:cubicBezTo>
                    <a:pt x="1071645" y="9097"/>
                    <a:pt x="994207" y="100251"/>
                    <a:pt x="993064" y="205407"/>
                  </a:cubicBezTo>
                  <a:cubicBezTo>
                    <a:pt x="992779" y="229124"/>
                    <a:pt x="994017" y="253318"/>
                    <a:pt x="990207" y="276559"/>
                  </a:cubicBezTo>
                  <a:cubicBezTo>
                    <a:pt x="979634" y="340376"/>
                    <a:pt x="922865" y="384477"/>
                    <a:pt x="857619" y="382000"/>
                  </a:cubicBezTo>
                  <a:cubicBezTo>
                    <a:pt x="793897" y="379619"/>
                    <a:pt x="764370" y="348853"/>
                    <a:pt x="759701" y="275797"/>
                  </a:cubicBezTo>
                  <a:cubicBezTo>
                    <a:pt x="758274" y="253413"/>
                    <a:pt x="750844" y="244841"/>
                    <a:pt x="728651" y="245221"/>
                  </a:cubicBezTo>
                  <a:cubicBezTo>
                    <a:pt x="679502" y="246079"/>
                    <a:pt x="632638" y="244650"/>
                    <a:pt x="581298" y="244745"/>
                  </a:cubicBezTo>
                  <a:cubicBezTo>
                    <a:pt x="545675" y="244841"/>
                    <a:pt x="535293" y="253984"/>
                    <a:pt x="535770" y="289989"/>
                  </a:cubicBezTo>
                  <a:cubicBezTo>
                    <a:pt x="537770" y="442199"/>
                    <a:pt x="537102" y="594408"/>
                    <a:pt x="536341" y="746617"/>
                  </a:cubicBezTo>
                  <a:cubicBezTo>
                    <a:pt x="535770" y="856060"/>
                    <a:pt x="475571" y="917305"/>
                    <a:pt x="370510" y="917591"/>
                  </a:cubicBezTo>
                  <a:cubicBezTo>
                    <a:pt x="272499" y="917877"/>
                    <a:pt x="229541" y="867966"/>
                    <a:pt x="229255" y="752047"/>
                  </a:cubicBezTo>
                  <a:cubicBezTo>
                    <a:pt x="228873" y="596694"/>
                    <a:pt x="228493" y="441341"/>
                    <a:pt x="229731" y="285988"/>
                  </a:cubicBezTo>
                  <a:cubicBezTo>
                    <a:pt x="230016" y="255604"/>
                    <a:pt x="222016" y="245126"/>
                    <a:pt x="189916" y="245031"/>
                  </a:cubicBezTo>
                  <a:cubicBezTo>
                    <a:pt x="139624" y="244745"/>
                    <a:pt x="99143" y="244745"/>
                    <a:pt x="42565" y="245126"/>
                  </a:cubicBezTo>
                  <a:cubicBezTo>
                    <a:pt x="13132" y="245317"/>
                    <a:pt x="4465" y="254937"/>
                    <a:pt x="4655" y="283607"/>
                  </a:cubicBezTo>
                  <a:cubicBezTo>
                    <a:pt x="5703" y="451628"/>
                    <a:pt x="4750" y="619744"/>
                    <a:pt x="5417" y="787766"/>
                  </a:cubicBezTo>
                  <a:cubicBezTo>
                    <a:pt x="5798" y="889207"/>
                    <a:pt x="33325" y="978170"/>
                    <a:pt x="122765" y="1039035"/>
                  </a:cubicBezTo>
                  <a:cubicBezTo>
                    <a:pt x="188297" y="1083612"/>
                    <a:pt x="259545" y="1101519"/>
                    <a:pt x="338411" y="1096471"/>
                  </a:cubicBezTo>
                  <a:cubicBezTo>
                    <a:pt x="417659" y="1091518"/>
                    <a:pt x="483287" y="1062181"/>
                    <a:pt x="536627" y="989029"/>
                  </a:cubicBezTo>
                  <a:cubicBezTo>
                    <a:pt x="534531" y="1057323"/>
                    <a:pt x="543008" y="1114473"/>
                    <a:pt x="526149" y="1170290"/>
                  </a:cubicBezTo>
                  <a:cubicBezTo>
                    <a:pt x="504623" y="1241441"/>
                    <a:pt x="435280" y="1293543"/>
                    <a:pt x="363081" y="1293543"/>
                  </a:cubicBezTo>
                  <a:cubicBezTo>
                    <a:pt x="297549" y="1293543"/>
                    <a:pt x="239161" y="1255252"/>
                    <a:pt x="225063" y="1192292"/>
                  </a:cubicBezTo>
                  <a:cubicBezTo>
                    <a:pt x="206394" y="1108663"/>
                    <a:pt x="221825" y="1119426"/>
                    <a:pt x="125813" y="1125617"/>
                  </a:cubicBezTo>
                  <a:cubicBezTo>
                    <a:pt x="121146" y="1125903"/>
                    <a:pt x="116288" y="1125427"/>
                    <a:pt x="111526" y="1125712"/>
                  </a:cubicBezTo>
                  <a:cubicBezTo>
                    <a:pt x="-15062" y="1133713"/>
                    <a:pt x="-17443" y="1113616"/>
                    <a:pt x="23896" y="1254014"/>
                  </a:cubicBezTo>
                  <a:cubicBezTo>
                    <a:pt x="24753" y="1257062"/>
                    <a:pt x="26753" y="1259729"/>
                    <a:pt x="27896" y="1262682"/>
                  </a:cubicBezTo>
                  <a:cubicBezTo>
                    <a:pt x="85332" y="1410319"/>
                    <a:pt x="223063" y="1495663"/>
                    <a:pt x="400419" y="1484424"/>
                  </a:cubicBezTo>
                  <a:cubicBezTo>
                    <a:pt x="579108" y="1473089"/>
                    <a:pt x="747034" y="1363171"/>
                    <a:pt x="754463" y="1156193"/>
                  </a:cubicBezTo>
                  <a:cubicBezTo>
                    <a:pt x="761321" y="967788"/>
                    <a:pt x="758083" y="779002"/>
                    <a:pt x="759131" y="590408"/>
                  </a:cubicBezTo>
                  <a:cubicBezTo>
                    <a:pt x="759417" y="538306"/>
                    <a:pt x="759131" y="486204"/>
                    <a:pt x="759131" y="430007"/>
                  </a:cubicBezTo>
                  <a:cubicBezTo>
                    <a:pt x="776847" y="436579"/>
                    <a:pt x="789610" y="441817"/>
                    <a:pt x="802755" y="446008"/>
                  </a:cubicBezTo>
                  <a:cubicBezTo>
                    <a:pt x="912007" y="480965"/>
                    <a:pt x="1024974" y="420291"/>
                    <a:pt x="1058311" y="310373"/>
                  </a:cubicBezTo>
                  <a:cubicBezTo>
                    <a:pt x="1068216" y="277607"/>
                    <a:pt x="1062788" y="243983"/>
                    <a:pt x="1068121" y="211598"/>
                  </a:cubicBezTo>
                  <a:cubicBezTo>
                    <a:pt x="1084124" y="113300"/>
                    <a:pt x="1128129" y="68152"/>
                    <a:pt x="1210425" y="75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FB3A6C2-C2E8-4588-8EE8-8934AE3EB0F2}"/>
                </a:ext>
              </a:extLst>
            </p:cNvPr>
            <p:cNvSpPr/>
            <p:nvPr/>
          </p:nvSpPr>
          <p:spPr>
            <a:xfrm>
              <a:off x="5014512" y="3705344"/>
              <a:ext cx="926266" cy="1193080"/>
            </a:xfrm>
            <a:custGeom>
              <a:avLst/>
              <a:gdLst>
                <a:gd name="connsiteX0" fmla="*/ 703345 w 926266"/>
                <a:gd name="connsiteY0" fmla="*/ 546806 h 1193080"/>
                <a:gd name="connsiteX1" fmla="*/ 602570 w 926266"/>
                <a:gd name="connsiteY1" fmla="*/ 519469 h 1193080"/>
                <a:gd name="connsiteX2" fmla="*/ 323869 w 926266"/>
                <a:gd name="connsiteY2" fmla="*/ 442602 h 1193080"/>
                <a:gd name="connsiteX3" fmla="*/ 236620 w 926266"/>
                <a:gd name="connsiteY3" fmla="*/ 330303 h 1193080"/>
                <a:gd name="connsiteX4" fmla="*/ 327012 w 926266"/>
                <a:gd name="connsiteY4" fmla="*/ 220289 h 1193080"/>
                <a:gd name="connsiteX5" fmla="*/ 661721 w 926266"/>
                <a:gd name="connsiteY5" fmla="*/ 350210 h 1193080"/>
                <a:gd name="connsiteX6" fmla="*/ 689629 w 926266"/>
                <a:gd name="connsiteY6" fmla="*/ 368879 h 1193080"/>
                <a:gd name="connsiteX7" fmla="*/ 865556 w 926266"/>
                <a:gd name="connsiteY7" fmla="*/ 369069 h 1193080"/>
                <a:gd name="connsiteX8" fmla="*/ 888606 w 926266"/>
                <a:gd name="connsiteY8" fmla="*/ 340304 h 1193080"/>
                <a:gd name="connsiteX9" fmla="*/ 798595 w 926266"/>
                <a:gd name="connsiteY9" fmla="*/ 139803 h 1193080"/>
                <a:gd name="connsiteX10" fmla="*/ 117272 w 926266"/>
                <a:gd name="connsiteY10" fmla="*/ 112466 h 1193080"/>
                <a:gd name="connsiteX11" fmla="*/ 28213 w 926266"/>
                <a:gd name="connsiteY11" fmla="*/ 435839 h 1193080"/>
                <a:gd name="connsiteX12" fmla="*/ 239859 w 926266"/>
                <a:gd name="connsiteY12" fmla="*/ 644056 h 1193080"/>
                <a:gd name="connsiteX13" fmla="*/ 377305 w 926266"/>
                <a:gd name="connsiteY13" fmla="*/ 681203 h 1193080"/>
                <a:gd name="connsiteX14" fmla="*/ 626383 w 926266"/>
                <a:gd name="connsiteY14" fmla="*/ 756642 h 1193080"/>
                <a:gd name="connsiteX15" fmla="*/ 696392 w 926266"/>
                <a:gd name="connsiteY15" fmla="*/ 861321 h 1193080"/>
                <a:gd name="connsiteX16" fmla="*/ 625431 w 926266"/>
                <a:gd name="connsiteY16" fmla="*/ 965715 h 1193080"/>
                <a:gd name="connsiteX17" fmla="*/ 345205 w 926266"/>
                <a:gd name="connsiteY17" fmla="*/ 977717 h 1193080"/>
                <a:gd name="connsiteX18" fmla="*/ 243573 w 926266"/>
                <a:gd name="connsiteY18" fmla="*/ 878466 h 1193080"/>
                <a:gd name="connsiteX19" fmla="*/ 144799 w 926266"/>
                <a:gd name="connsiteY19" fmla="*/ 815315 h 1193080"/>
                <a:gd name="connsiteX20" fmla="*/ 35452 w 926266"/>
                <a:gd name="connsiteY20" fmla="*/ 814935 h 1193080"/>
                <a:gd name="connsiteX21" fmla="*/ 972 w 926266"/>
                <a:gd name="connsiteY21" fmla="*/ 853606 h 1193080"/>
                <a:gd name="connsiteX22" fmla="*/ 124892 w 926266"/>
                <a:gd name="connsiteY22" fmla="*/ 1091255 h 1193080"/>
                <a:gd name="connsiteX23" fmla="*/ 356445 w 926266"/>
                <a:gd name="connsiteY23" fmla="*/ 1181837 h 1193080"/>
                <a:gd name="connsiteX24" fmla="*/ 788403 w 926266"/>
                <a:gd name="connsiteY24" fmla="*/ 1104685 h 1193080"/>
                <a:gd name="connsiteX25" fmla="*/ 921372 w 926266"/>
                <a:gd name="connsiteY25" fmla="*/ 776263 h 1193080"/>
                <a:gd name="connsiteX26" fmla="*/ 703345 w 926266"/>
                <a:gd name="connsiteY26" fmla="*/ 546806 h 11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26266" h="1193080">
                  <a:moveTo>
                    <a:pt x="703345" y="546806"/>
                  </a:moveTo>
                  <a:cubicBezTo>
                    <a:pt x="669817" y="537662"/>
                    <a:pt x="636099" y="528899"/>
                    <a:pt x="602570" y="519469"/>
                  </a:cubicBezTo>
                  <a:cubicBezTo>
                    <a:pt x="509797" y="493275"/>
                    <a:pt x="412452" y="482893"/>
                    <a:pt x="323869" y="442602"/>
                  </a:cubicBezTo>
                  <a:cubicBezTo>
                    <a:pt x="276530" y="421076"/>
                    <a:pt x="235096" y="391739"/>
                    <a:pt x="236620" y="330303"/>
                  </a:cubicBezTo>
                  <a:cubicBezTo>
                    <a:pt x="238144" y="269819"/>
                    <a:pt x="278721" y="242006"/>
                    <a:pt x="327012" y="220289"/>
                  </a:cubicBezTo>
                  <a:cubicBezTo>
                    <a:pt x="464172" y="158567"/>
                    <a:pt x="601142" y="211145"/>
                    <a:pt x="661721" y="350210"/>
                  </a:cubicBezTo>
                  <a:cubicBezTo>
                    <a:pt x="668102" y="364878"/>
                    <a:pt x="675628" y="368974"/>
                    <a:pt x="689629" y="368879"/>
                  </a:cubicBezTo>
                  <a:cubicBezTo>
                    <a:pt x="748303" y="368688"/>
                    <a:pt x="806977" y="368403"/>
                    <a:pt x="865556" y="369069"/>
                  </a:cubicBezTo>
                  <a:cubicBezTo>
                    <a:pt x="887177" y="369355"/>
                    <a:pt x="891655" y="361354"/>
                    <a:pt x="888606" y="340304"/>
                  </a:cubicBezTo>
                  <a:cubicBezTo>
                    <a:pt x="877843" y="264485"/>
                    <a:pt x="850220" y="197333"/>
                    <a:pt x="798595" y="139803"/>
                  </a:cubicBezTo>
                  <a:cubicBezTo>
                    <a:pt x="643147" y="-33648"/>
                    <a:pt x="287388" y="-49078"/>
                    <a:pt x="117272" y="112466"/>
                  </a:cubicBezTo>
                  <a:cubicBezTo>
                    <a:pt x="23355" y="201620"/>
                    <a:pt x="1353" y="314396"/>
                    <a:pt x="28213" y="435839"/>
                  </a:cubicBezTo>
                  <a:cubicBezTo>
                    <a:pt x="53073" y="548235"/>
                    <a:pt x="130035" y="614528"/>
                    <a:pt x="239859" y="644056"/>
                  </a:cubicBezTo>
                  <a:cubicBezTo>
                    <a:pt x="285674" y="656343"/>
                    <a:pt x="331585" y="668345"/>
                    <a:pt x="377305" y="681203"/>
                  </a:cubicBezTo>
                  <a:cubicBezTo>
                    <a:pt x="460839" y="704826"/>
                    <a:pt x="548659" y="714255"/>
                    <a:pt x="626383" y="756642"/>
                  </a:cubicBezTo>
                  <a:cubicBezTo>
                    <a:pt x="667722" y="779216"/>
                    <a:pt x="696773" y="810934"/>
                    <a:pt x="696392" y="861321"/>
                  </a:cubicBezTo>
                  <a:cubicBezTo>
                    <a:pt x="695916" y="911518"/>
                    <a:pt x="667055" y="945237"/>
                    <a:pt x="625431" y="965715"/>
                  </a:cubicBezTo>
                  <a:cubicBezTo>
                    <a:pt x="534467" y="1010483"/>
                    <a:pt x="440169" y="1017912"/>
                    <a:pt x="345205" y="977717"/>
                  </a:cubicBezTo>
                  <a:cubicBezTo>
                    <a:pt x="298723" y="958000"/>
                    <a:pt x="251289" y="928949"/>
                    <a:pt x="243573" y="878466"/>
                  </a:cubicBezTo>
                  <a:cubicBezTo>
                    <a:pt x="233287" y="811125"/>
                    <a:pt x="257194" y="815792"/>
                    <a:pt x="144799" y="815315"/>
                  </a:cubicBezTo>
                  <a:cubicBezTo>
                    <a:pt x="135370" y="815315"/>
                    <a:pt x="107080" y="816268"/>
                    <a:pt x="35452" y="814935"/>
                  </a:cubicBezTo>
                  <a:cubicBezTo>
                    <a:pt x="3734" y="814363"/>
                    <a:pt x="-2838" y="825793"/>
                    <a:pt x="972" y="853606"/>
                  </a:cubicBezTo>
                  <a:cubicBezTo>
                    <a:pt x="13735" y="947808"/>
                    <a:pt x="47168" y="1030485"/>
                    <a:pt x="124892" y="1091255"/>
                  </a:cubicBezTo>
                  <a:cubicBezTo>
                    <a:pt x="193281" y="1144785"/>
                    <a:pt x="272244" y="1169360"/>
                    <a:pt x="356445" y="1181837"/>
                  </a:cubicBezTo>
                  <a:cubicBezTo>
                    <a:pt x="509130" y="1204412"/>
                    <a:pt x="655720" y="1199649"/>
                    <a:pt x="788403" y="1104685"/>
                  </a:cubicBezTo>
                  <a:cubicBezTo>
                    <a:pt x="903561" y="1022294"/>
                    <a:pt x="940803" y="909708"/>
                    <a:pt x="921372" y="776263"/>
                  </a:cubicBezTo>
                  <a:cubicBezTo>
                    <a:pt x="903180" y="650914"/>
                    <a:pt x="822312" y="579381"/>
                    <a:pt x="703345" y="546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055F704-988F-48F7-8BF4-46E461A2B8C6}"/>
                </a:ext>
              </a:extLst>
            </p:cNvPr>
            <p:cNvSpPr/>
            <p:nvPr/>
          </p:nvSpPr>
          <p:spPr>
            <a:xfrm>
              <a:off x="1496125" y="4031147"/>
              <a:ext cx="755298" cy="1241855"/>
            </a:xfrm>
            <a:custGeom>
              <a:avLst/>
              <a:gdLst>
                <a:gd name="connsiteX0" fmla="*/ 721675 w 755298"/>
                <a:gd name="connsiteY0" fmla="*/ 785 h 1241855"/>
                <a:gd name="connsiteX1" fmla="*/ 583849 w 755298"/>
                <a:gd name="connsiteY1" fmla="*/ 118 h 1241855"/>
                <a:gd name="connsiteX2" fmla="*/ 531556 w 755298"/>
                <a:gd name="connsiteY2" fmla="*/ 53172 h 1241855"/>
                <a:gd name="connsiteX3" fmla="*/ 531271 w 755298"/>
                <a:gd name="connsiteY3" fmla="*/ 523993 h 1241855"/>
                <a:gd name="connsiteX4" fmla="*/ 358868 w 755298"/>
                <a:gd name="connsiteY4" fmla="*/ 673059 h 1241855"/>
                <a:gd name="connsiteX5" fmla="*/ 225328 w 755298"/>
                <a:gd name="connsiteY5" fmla="*/ 523707 h 1241855"/>
                <a:gd name="connsiteX6" fmla="*/ 225137 w 755298"/>
                <a:gd name="connsiteY6" fmla="*/ 466652 h 1241855"/>
                <a:gd name="connsiteX7" fmla="*/ 225804 w 755298"/>
                <a:gd name="connsiteY7" fmla="*/ 43361 h 1241855"/>
                <a:gd name="connsiteX8" fmla="*/ 183036 w 755298"/>
                <a:gd name="connsiteY8" fmla="*/ 404 h 1241855"/>
                <a:gd name="connsiteX9" fmla="*/ 35685 w 755298"/>
                <a:gd name="connsiteY9" fmla="*/ 785 h 1241855"/>
                <a:gd name="connsiteX10" fmla="*/ 823 w 755298"/>
                <a:gd name="connsiteY10" fmla="*/ 32312 h 1241855"/>
                <a:gd name="connsiteX11" fmla="*/ 5967 w 755298"/>
                <a:gd name="connsiteY11" fmla="*/ 588477 h 1241855"/>
                <a:gd name="connsiteX12" fmla="*/ 205801 w 755298"/>
                <a:gd name="connsiteY12" fmla="*/ 838223 h 1241855"/>
                <a:gd name="connsiteX13" fmla="*/ 530223 w 755298"/>
                <a:gd name="connsiteY13" fmla="*/ 745354 h 1241855"/>
                <a:gd name="connsiteX14" fmla="*/ 529556 w 755298"/>
                <a:gd name="connsiteY14" fmla="*/ 887181 h 1241855"/>
                <a:gd name="connsiteX15" fmla="*/ 365345 w 755298"/>
                <a:gd name="connsiteY15" fmla="*/ 1048916 h 1241855"/>
                <a:gd name="connsiteX16" fmla="*/ 210088 w 755298"/>
                <a:gd name="connsiteY16" fmla="*/ 907755 h 1241855"/>
                <a:gd name="connsiteX17" fmla="*/ 180274 w 755298"/>
                <a:gd name="connsiteY17" fmla="*/ 880895 h 1241855"/>
                <a:gd name="connsiteX18" fmla="*/ 28065 w 755298"/>
                <a:gd name="connsiteY18" fmla="*/ 880895 h 1241855"/>
                <a:gd name="connsiteX19" fmla="*/ 2919 w 755298"/>
                <a:gd name="connsiteY19" fmla="*/ 909756 h 1241855"/>
                <a:gd name="connsiteX20" fmla="*/ 65403 w 755298"/>
                <a:gd name="connsiteY20" fmla="*/ 1095969 h 1241855"/>
                <a:gd name="connsiteX21" fmla="*/ 528889 w 755298"/>
                <a:gd name="connsiteY21" fmla="*/ 1210936 h 1241855"/>
                <a:gd name="connsiteX22" fmla="*/ 750631 w 755298"/>
                <a:gd name="connsiteY22" fmla="*/ 908232 h 1241855"/>
                <a:gd name="connsiteX23" fmla="*/ 755299 w 755298"/>
                <a:gd name="connsiteY23" fmla="*/ 28598 h 1241855"/>
                <a:gd name="connsiteX24" fmla="*/ 721675 w 755298"/>
                <a:gd name="connsiteY24" fmla="*/ 785 h 124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5298" h="1241855">
                  <a:moveTo>
                    <a:pt x="721675" y="785"/>
                  </a:moveTo>
                  <a:cubicBezTo>
                    <a:pt x="675670" y="1261"/>
                    <a:pt x="631474" y="-453"/>
                    <a:pt x="583849" y="118"/>
                  </a:cubicBezTo>
                  <a:cubicBezTo>
                    <a:pt x="540796" y="594"/>
                    <a:pt x="530890" y="11643"/>
                    <a:pt x="531556" y="53172"/>
                  </a:cubicBezTo>
                  <a:cubicBezTo>
                    <a:pt x="533842" y="210049"/>
                    <a:pt x="534033" y="367116"/>
                    <a:pt x="531271" y="523993"/>
                  </a:cubicBezTo>
                  <a:cubicBezTo>
                    <a:pt x="529651" y="618100"/>
                    <a:pt x="459738" y="675536"/>
                    <a:pt x="358868" y="673059"/>
                  </a:cubicBezTo>
                  <a:cubicBezTo>
                    <a:pt x="271143" y="670964"/>
                    <a:pt x="227137" y="621910"/>
                    <a:pt x="225328" y="523707"/>
                  </a:cubicBezTo>
                  <a:cubicBezTo>
                    <a:pt x="224947" y="504657"/>
                    <a:pt x="225137" y="485702"/>
                    <a:pt x="225137" y="466652"/>
                  </a:cubicBezTo>
                  <a:cubicBezTo>
                    <a:pt x="225137" y="325587"/>
                    <a:pt x="224185" y="184427"/>
                    <a:pt x="225804" y="43361"/>
                  </a:cubicBezTo>
                  <a:cubicBezTo>
                    <a:pt x="226185" y="10119"/>
                    <a:pt x="216374" y="690"/>
                    <a:pt x="183036" y="404"/>
                  </a:cubicBezTo>
                  <a:cubicBezTo>
                    <a:pt x="132268" y="23"/>
                    <a:pt x="92073" y="23"/>
                    <a:pt x="35685" y="785"/>
                  </a:cubicBezTo>
                  <a:cubicBezTo>
                    <a:pt x="12825" y="1070"/>
                    <a:pt x="347" y="5833"/>
                    <a:pt x="823" y="32312"/>
                  </a:cubicBezTo>
                  <a:cubicBezTo>
                    <a:pt x="3967" y="217669"/>
                    <a:pt x="-5749" y="403311"/>
                    <a:pt x="5967" y="588477"/>
                  </a:cubicBezTo>
                  <a:cubicBezTo>
                    <a:pt x="13873" y="712207"/>
                    <a:pt x="87501" y="802694"/>
                    <a:pt x="205801" y="838223"/>
                  </a:cubicBezTo>
                  <a:cubicBezTo>
                    <a:pt x="311053" y="869846"/>
                    <a:pt x="451451" y="858035"/>
                    <a:pt x="530223" y="745354"/>
                  </a:cubicBezTo>
                  <a:cubicBezTo>
                    <a:pt x="530223" y="799456"/>
                    <a:pt x="533366" y="843557"/>
                    <a:pt x="529556" y="887181"/>
                  </a:cubicBezTo>
                  <a:cubicBezTo>
                    <a:pt x="521841" y="977097"/>
                    <a:pt x="451070" y="1044915"/>
                    <a:pt x="365345" y="1048916"/>
                  </a:cubicBezTo>
                  <a:cubicBezTo>
                    <a:pt x="283621" y="1052726"/>
                    <a:pt x="229900" y="1005101"/>
                    <a:pt x="210088" y="907755"/>
                  </a:cubicBezTo>
                  <a:cubicBezTo>
                    <a:pt x="206087" y="888229"/>
                    <a:pt x="200182" y="880609"/>
                    <a:pt x="180274" y="880895"/>
                  </a:cubicBezTo>
                  <a:cubicBezTo>
                    <a:pt x="129601" y="881752"/>
                    <a:pt x="78833" y="881561"/>
                    <a:pt x="28065" y="880895"/>
                  </a:cubicBezTo>
                  <a:cubicBezTo>
                    <a:pt x="7015" y="880609"/>
                    <a:pt x="1871" y="888991"/>
                    <a:pt x="2919" y="909756"/>
                  </a:cubicBezTo>
                  <a:cubicBezTo>
                    <a:pt x="6157" y="978050"/>
                    <a:pt x="24445" y="1040534"/>
                    <a:pt x="65403" y="1095969"/>
                  </a:cubicBezTo>
                  <a:cubicBezTo>
                    <a:pt x="164748" y="1230462"/>
                    <a:pt x="365440" y="1279707"/>
                    <a:pt x="528889" y="1210936"/>
                  </a:cubicBezTo>
                  <a:cubicBezTo>
                    <a:pt x="663763" y="1154167"/>
                    <a:pt x="747869" y="1056726"/>
                    <a:pt x="750631" y="908232"/>
                  </a:cubicBezTo>
                  <a:cubicBezTo>
                    <a:pt x="755965" y="615052"/>
                    <a:pt x="753870" y="321777"/>
                    <a:pt x="755299" y="28598"/>
                  </a:cubicBezTo>
                  <a:cubicBezTo>
                    <a:pt x="755394" y="3357"/>
                    <a:pt x="741392" y="594"/>
                    <a:pt x="721675" y="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9BDF963-9042-4162-960E-9800BCA5CA99}"/>
                </a:ext>
              </a:extLst>
            </p:cNvPr>
            <p:cNvSpPr/>
            <p:nvPr/>
          </p:nvSpPr>
          <p:spPr>
            <a:xfrm>
              <a:off x="438210" y="3711759"/>
              <a:ext cx="1008224" cy="1187541"/>
            </a:xfrm>
            <a:custGeom>
              <a:avLst/>
              <a:gdLst>
                <a:gd name="connsiteX0" fmla="*/ 515528 w 1008224"/>
                <a:gd name="connsiteY0" fmla="*/ 202729 h 1187541"/>
                <a:gd name="connsiteX1" fmla="*/ 738699 w 1008224"/>
                <a:gd name="connsiteY1" fmla="*/ 326554 h 1187541"/>
                <a:gd name="connsiteX2" fmla="*/ 808136 w 1008224"/>
                <a:gd name="connsiteY2" fmla="*/ 397516 h 1187541"/>
                <a:gd name="connsiteX3" fmla="*/ 975395 w 1008224"/>
                <a:gd name="connsiteY3" fmla="*/ 400945 h 1187541"/>
                <a:gd name="connsiteX4" fmla="*/ 1006637 w 1008224"/>
                <a:gd name="connsiteY4" fmla="*/ 365226 h 1187541"/>
                <a:gd name="connsiteX5" fmla="*/ 923103 w 1008224"/>
                <a:gd name="connsiteY5" fmla="*/ 176250 h 1187541"/>
                <a:gd name="connsiteX6" fmla="*/ 462760 w 1008224"/>
                <a:gd name="connsiteY6" fmla="*/ 3276 h 1187541"/>
                <a:gd name="connsiteX7" fmla="*/ 48517 w 1008224"/>
                <a:gd name="connsiteY7" fmla="*/ 329221 h 1187541"/>
                <a:gd name="connsiteX8" fmla="*/ 33754 w 1008224"/>
                <a:gd name="connsiteY8" fmla="*/ 838428 h 1187541"/>
                <a:gd name="connsiteX9" fmla="*/ 365414 w 1008224"/>
                <a:gd name="connsiteY9" fmla="*/ 1166374 h 1187541"/>
                <a:gd name="connsiteX10" fmla="*/ 1001208 w 1008224"/>
                <a:gd name="connsiteY10" fmla="*/ 814139 h 1187541"/>
                <a:gd name="connsiteX11" fmla="*/ 965584 w 1008224"/>
                <a:gd name="connsiteY11" fmla="*/ 770515 h 1187541"/>
                <a:gd name="connsiteX12" fmla="*/ 823090 w 1008224"/>
                <a:gd name="connsiteY12" fmla="*/ 770229 h 1187541"/>
                <a:gd name="connsiteX13" fmla="*/ 757082 w 1008224"/>
                <a:gd name="connsiteY13" fmla="*/ 817568 h 1187541"/>
                <a:gd name="connsiteX14" fmla="*/ 532197 w 1008224"/>
                <a:gd name="connsiteY14" fmla="*/ 982541 h 1187541"/>
                <a:gd name="connsiteX15" fmla="*/ 295501 w 1008224"/>
                <a:gd name="connsiteY15" fmla="*/ 840619 h 1187541"/>
                <a:gd name="connsiteX16" fmla="*/ 289690 w 1008224"/>
                <a:gd name="connsiteY16" fmla="*/ 357701 h 1187541"/>
                <a:gd name="connsiteX17" fmla="*/ 515528 w 1008224"/>
                <a:gd name="connsiteY17" fmla="*/ 202729 h 118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8224" h="1187541">
                  <a:moveTo>
                    <a:pt x="515528" y="202729"/>
                  </a:moveTo>
                  <a:cubicBezTo>
                    <a:pt x="613255" y="200729"/>
                    <a:pt x="699265" y="235876"/>
                    <a:pt x="738699" y="326554"/>
                  </a:cubicBezTo>
                  <a:cubicBezTo>
                    <a:pt x="768036" y="394182"/>
                    <a:pt x="767941" y="396849"/>
                    <a:pt x="808136" y="397516"/>
                  </a:cubicBezTo>
                  <a:cubicBezTo>
                    <a:pt x="854618" y="398373"/>
                    <a:pt x="932247" y="399516"/>
                    <a:pt x="975395" y="400945"/>
                  </a:cubicBezTo>
                  <a:cubicBezTo>
                    <a:pt x="1003208" y="401897"/>
                    <a:pt x="1012257" y="392753"/>
                    <a:pt x="1006637" y="365226"/>
                  </a:cubicBezTo>
                  <a:cubicBezTo>
                    <a:pt x="992540" y="295979"/>
                    <a:pt x="969013" y="231114"/>
                    <a:pt x="923103" y="176250"/>
                  </a:cubicBezTo>
                  <a:cubicBezTo>
                    <a:pt x="802326" y="31946"/>
                    <a:pt x="642020" y="-13393"/>
                    <a:pt x="462760" y="3276"/>
                  </a:cubicBezTo>
                  <a:cubicBezTo>
                    <a:pt x="256924" y="22421"/>
                    <a:pt x="117669" y="133102"/>
                    <a:pt x="48517" y="329221"/>
                  </a:cubicBezTo>
                  <a:cubicBezTo>
                    <a:pt x="-10633" y="497243"/>
                    <a:pt x="-15872" y="668502"/>
                    <a:pt x="33754" y="838428"/>
                  </a:cubicBezTo>
                  <a:cubicBezTo>
                    <a:pt x="82903" y="1006735"/>
                    <a:pt x="192916" y="1121321"/>
                    <a:pt x="365414" y="1166374"/>
                  </a:cubicBezTo>
                  <a:cubicBezTo>
                    <a:pt x="650402" y="1240764"/>
                    <a:pt x="923008" y="1118082"/>
                    <a:pt x="1001208" y="814139"/>
                  </a:cubicBezTo>
                  <a:cubicBezTo>
                    <a:pt x="1011400" y="774420"/>
                    <a:pt x="1001303" y="770991"/>
                    <a:pt x="965584" y="770515"/>
                  </a:cubicBezTo>
                  <a:cubicBezTo>
                    <a:pt x="906244" y="769753"/>
                    <a:pt x="875097" y="771181"/>
                    <a:pt x="823090" y="770229"/>
                  </a:cubicBezTo>
                  <a:cubicBezTo>
                    <a:pt x="766988" y="769086"/>
                    <a:pt x="776799" y="762895"/>
                    <a:pt x="757082" y="817568"/>
                  </a:cubicBezTo>
                  <a:cubicBezTo>
                    <a:pt x="719173" y="922534"/>
                    <a:pt x="644401" y="977588"/>
                    <a:pt x="532197" y="982541"/>
                  </a:cubicBezTo>
                  <a:cubicBezTo>
                    <a:pt x="421421" y="987494"/>
                    <a:pt x="342173" y="938536"/>
                    <a:pt x="295501" y="840619"/>
                  </a:cubicBezTo>
                  <a:cubicBezTo>
                    <a:pt x="219491" y="681265"/>
                    <a:pt x="221491" y="517626"/>
                    <a:pt x="289690" y="357701"/>
                  </a:cubicBezTo>
                  <a:cubicBezTo>
                    <a:pt x="330267" y="262356"/>
                    <a:pt x="407324" y="205015"/>
                    <a:pt x="515528" y="2027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0626EDC-EF26-44FF-B379-21C51FA0E5DF}"/>
                </a:ext>
              </a:extLst>
            </p:cNvPr>
            <p:cNvSpPr/>
            <p:nvPr/>
          </p:nvSpPr>
          <p:spPr>
            <a:xfrm>
              <a:off x="2326811" y="3739324"/>
              <a:ext cx="814012" cy="1153884"/>
            </a:xfrm>
            <a:custGeom>
              <a:avLst/>
              <a:gdLst>
                <a:gd name="connsiteX0" fmla="*/ 548976 w 814012"/>
                <a:gd name="connsiteY0" fmla="*/ 279559 h 1153884"/>
                <a:gd name="connsiteX1" fmla="*/ 227889 w 814012"/>
                <a:gd name="connsiteY1" fmla="*/ 397764 h 1153884"/>
                <a:gd name="connsiteX2" fmla="*/ 221031 w 814012"/>
                <a:gd name="connsiteY2" fmla="*/ 346519 h 1153884"/>
                <a:gd name="connsiteX3" fmla="*/ 221507 w 814012"/>
                <a:gd name="connsiteY3" fmla="*/ 42291 h 1153884"/>
                <a:gd name="connsiteX4" fmla="*/ 178358 w 814012"/>
                <a:gd name="connsiteY4" fmla="*/ 191 h 1153884"/>
                <a:gd name="connsiteX5" fmla="*/ 50152 w 814012"/>
                <a:gd name="connsiteY5" fmla="*/ 0 h 1153884"/>
                <a:gd name="connsiteX6" fmla="*/ 336 w 814012"/>
                <a:gd name="connsiteY6" fmla="*/ 49816 h 1153884"/>
                <a:gd name="connsiteX7" fmla="*/ 336 w 814012"/>
                <a:gd name="connsiteY7" fmla="*/ 1069467 h 1153884"/>
                <a:gd name="connsiteX8" fmla="*/ 16338 w 814012"/>
                <a:gd name="connsiteY8" fmla="*/ 1127284 h 1153884"/>
                <a:gd name="connsiteX9" fmla="*/ 196932 w 814012"/>
                <a:gd name="connsiteY9" fmla="*/ 1129284 h 1153884"/>
                <a:gd name="connsiteX10" fmla="*/ 216554 w 814012"/>
                <a:gd name="connsiteY10" fmla="*/ 1045654 h 1153884"/>
                <a:gd name="connsiteX11" fmla="*/ 223888 w 814012"/>
                <a:gd name="connsiteY11" fmla="*/ 1037844 h 1153884"/>
                <a:gd name="connsiteX12" fmla="*/ 392957 w 814012"/>
                <a:gd name="connsiteY12" fmla="*/ 1149382 h 1153884"/>
                <a:gd name="connsiteX13" fmla="*/ 786244 w 814012"/>
                <a:gd name="connsiteY13" fmla="*/ 900875 h 1153884"/>
                <a:gd name="connsiteX14" fmla="*/ 784625 w 814012"/>
                <a:gd name="connsiteY14" fmla="*/ 516826 h 1153884"/>
                <a:gd name="connsiteX15" fmla="*/ 548976 w 814012"/>
                <a:gd name="connsiteY15" fmla="*/ 279559 h 1153884"/>
                <a:gd name="connsiteX16" fmla="*/ 547738 w 814012"/>
                <a:gd name="connsiteY16" fmla="*/ 881158 h 1153884"/>
                <a:gd name="connsiteX17" fmla="*/ 396957 w 814012"/>
                <a:gd name="connsiteY17" fmla="*/ 971359 h 1153884"/>
                <a:gd name="connsiteX18" fmla="*/ 246081 w 814012"/>
                <a:gd name="connsiteY18" fmla="*/ 873633 h 1153884"/>
                <a:gd name="connsiteX19" fmla="*/ 242081 w 814012"/>
                <a:gd name="connsiteY19" fmla="*/ 560260 h 1153884"/>
                <a:gd name="connsiteX20" fmla="*/ 409816 w 814012"/>
                <a:gd name="connsiteY20" fmla="*/ 462820 h 1153884"/>
                <a:gd name="connsiteX21" fmla="*/ 565073 w 814012"/>
                <a:gd name="connsiteY21" fmla="*/ 573024 h 1153884"/>
                <a:gd name="connsiteX22" fmla="*/ 587552 w 814012"/>
                <a:gd name="connsiteY22" fmla="*/ 732187 h 1153884"/>
                <a:gd name="connsiteX23" fmla="*/ 547738 w 814012"/>
                <a:gd name="connsiteY23" fmla="*/ 881158 h 11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012" h="1153884">
                  <a:moveTo>
                    <a:pt x="548976" y="279559"/>
                  </a:moveTo>
                  <a:cubicBezTo>
                    <a:pt x="421056" y="251460"/>
                    <a:pt x="309994" y="281654"/>
                    <a:pt x="227889" y="397764"/>
                  </a:cubicBezTo>
                  <a:cubicBezTo>
                    <a:pt x="219697" y="420529"/>
                    <a:pt x="221316" y="380048"/>
                    <a:pt x="221031" y="346519"/>
                  </a:cubicBezTo>
                  <a:cubicBezTo>
                    <a:pt x="220268" y="245078"/>
                    <a:pt x="219411" y="143637"/>
                    <a:pt x="221507" y="42291"/>
                  </a:cubicBezTo>
                  <a:cubicBezTo>
                    <a:pt x="222173" y="8382"/>
                    <a:pt x="218744" y="381"/>
                    <a:pt x="178358" y="191"/>
                  </a:cubicBezTo>
                  <a:cubicBezTo>
                    <a:pt x="123209" y="0"/>
                    <a:pt x="98158" y="0"/>
                    <a:pt x="50152" y="0"/>
                  </a:cubicBezTo>
                  <a:cubicBezTo>
                    <a:pt x="-45" y="0"/>
                    <a:pt x="146" y="10382"/>
                    <a:pt x="336" y="49816"/>
                  </a:cubicBezTo>
                  <a:cubicBezTo>
                    <a:pt x="1956" y="366712"/>
                    <a:pt x="-521" y="749522"/>
                    <a:pt x="336" y="1069467"/>
                  </a:cubicBezTo>
                  <a:cubicBezTo>
                    <a:pt x="431" y="1125284"/>
                    <a:pt x="-3950" y="1126617"/>
                    <a:pt x="16338" y="1127284"/>
                  </a:cubicBezTo>
                  <a:cubicBezTo>
                    <a:pt x="93777" y="1129951"/>
                    <a:pt x="154070" y="1128808"/>
                    <a:pt x="196932" y="1129284"/>
                  </a:cubicBezTo>
                  <a:cubicBezTo>
                    <a:pt x="219506" y="1129475"/>
                    <a:pt x="216839" y="1126808"/>
                    <a:pt x="216554" y="1045654"/>
                  </a:cubicBezTo>
                  <a:cubicBezTo>
                    <a:pt x="216554" y="1035749"/>
                    <a:pt x="217220" y="1028986"/>
                    <a:pt x="223888" y="1037844"/>
                  </a:cubicBezTo>
                  <a:cubicBezTo>
                    <a:pt x="265322" y="1097852"/>
                    <a:pt x="320662" y="1137761"/>
                    <a:pt x="392957" y="1149382"/>
                  </a:cubicBezTo>
                  <a:cubicBezTo>
                    <a:pt x="567455" y="1177576"/>
                    <a:pt x="736523" y="1070801"/>
                    <a:pt x="786244" y="900875"/>
                  </a:cubicBezTo>
                  <a:cubicBezTo>
                    <a:pt x="823582" y="772954"/>
                    <a:pt x="823487" y="643985"/>
                    <a:pt x="784625" y="516826"/>
                  </a:cubicBezTo>
                  <a:cubicBezTo>
                    <a:pt x="748049" y="397574"/>
                    <a:pt x="676326" y="307467"/>
                    <a:pt x="548976" y="279559"/>
                  </a:cubicBezTo>
                  <a:close/>
                  <a:moveTo>
                    <a:pt x="547738" y="881158"/>
                  </a:moveTo>
                  <a:cubicBezTo>
                    <a:pt x="513543" y="937832"/>
                    <a:pt x="465347" y="972502"/>
                    <a:pt x="396957" y="971359"/>
                  </a:cubicBezTo>
                  <a:cubicBezTo>
                    <a:pt x="326853" y="970121"/>
                    <a:pt x="275323" y="934974"/>
                    <a:pt x="246081" y="873633"/>
                  </a:cubicBezTo>
                  <a:cubicBezTo>
                    <a:pt x="197027" y="770763"/>
                    <a:pt x="202361" y="663797"/>
                    <a:pt x="242081" y="560260"/>
                  </a:cubicBezTo>
                  <a:cubicBezTo>
                    <a:pt x="270275" y="487013"/>
                    <a:pt x="331902" y="458724"/>
                    <a:pt x="409816" y="462820"/>
                  </a:cubicBezTo>
                  <a:cubicBezTo>
                    <a:pt x="487064" y="466916"/>
                    <a:pt x="537927" y="502063"/>
                    <a:pt x="565073" y="573024"/>
                  </a:cubicBezTo>
                  <a:cubicBezTo>
                    <a:pt x="582314" y="618077"/>
                    <a:pt x="587076" y="664940"/>
                    <a:pt x="587552" y="732187"/>
                  </a:cubicBezTo>
                  <a:cubicBezTo>
                    <a:pt x="587076" y="771811"/>
                    <a:pt x="579075" y="829247"/>
                    <a:pt x="547738" y="8811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0AEA027-7A4D-4730-9525-94CD39D3F0B3}"/>
                </a:ext>
              </a:extLst>
            </p:cNvPr>
            <p:cNvSpPr/>
            <p:nvPr/>
          </p:nvSpPr>
          <p:spPr>
            <a:xfrm>
              <a:off x="3190035" y="4008709"/>
              <a:ext cx="796923" cy="881710"/>
            </a:xfrm>
            <a:custGeom>
              <a:avLst/>
              <a:gdLst>
                <a:gd name="connsiteX0" fmla="*/ 785509 w 796923"/>
                <a:gd name="connsiteY0" fmla="*/ 350597 h 881710"/>
                <a:gd name="connsiteX1" fmla="*/ 446133 w 796923"/>
                <a:gd name="connsiteY1" fmla="*/ 2648 h 881710"/>
                <a:gd name="connsiteX2" fmla="*/ 43226 w 796923"/>
                <a:gd name="connsiteY2" fmla="*/ 209817 h 881710"/>
                <a:gd name="connsiteX3" fmla="*/ 5031 w 796923"/>
                <a:gd name="connsiteY3" fmla="*/ 512236 h 881710"/>
                <a:gd name="connsiteX4" fmla="*/ 370981 w 796923"/>
                <a:gd name="connsiteY4" fmla="*/ 879425 h 881710"/>
                <a:gd name="connsiteX5" fmla="*/ 772555 w 796923"/>
                <a:gd name="connsiteY5" fmla="*/ 649967 h 881710"/>
                <a:gd name="connsiteX6" fmla="*/ 748933 w 796923"/>
                <a:gd name="connsiteY6" fmla="*/ 615392 h 881710"/>
                <a:gd name="connsiteX7" fmla="*/ 587199 w 796923"/>
                <a:gd name="connsiteY7" fmla="*/ 615677 h 881710"/>
                <a:gd name="connsiteX8" fmla="*/ 548337 w 796923"/>
                <a:gd name="connsiteY8" fmla="*/ 635584 h 881710"/>
                <a:gd name="connsiteX9" fmla="*/ 355741 w 796923"/>
                <a:gd name="connsiteY9" fmla="*/ 700259 h 881710"/>
                <a:gd name="connsiteX10" fmla="*/ 223153 w 796923"/>
                <a:gd name="connsiteY10" fmla="*/ 530143 h 881710"/>
                <a:gd name="connsiteX11" fmla="*/ 251347 w 796923"/>
                <a:gd name="connsiteY11" fmla="*/ 501568 h 881710"/>
                <a:gd name="connsiteX12" fmla="*/ 503474 w 796923"/>
                <a:gd name="connsiteY12" fmla="*/ 501949 h 881710"/>
                <a:gd name="connsiteX13" fmla="*/ 755601 w 796923"/>
                <a:gd name="connsiteY13" fmla="*/ 502711 h 881710"/>
                <a:gd name="connsiteX14" fmla="*/ 795987 w 796923"/>
                <a:gd name="connsiteY14" fmla="*/ 459277 h 881710"/>
                <a:gd name="connsiteX15" fmla="*/ 785509 w 796923"/>
                <a:gd name="connsiteY15" fmla="*/ 350597 h 881710"/>
                <a:gd name="connsiteX16" fmla="*/ 542717 w 796923"/>
                <a:gd name="connsiteY16" fmla="*/ 361360 h 881710"/>
                <a:gd name="connsiteX17" fmla="*/ 395270 w 796923"/>
                <a:gd name="connsiteY17" fmla="*/ 361074 h 881710"/>
                <a:gd name="connsiteX18" fmla="*/ 257348 w 796923"/>
                <a:gd name="connsiteY18" fmla="*/ 361455 h 881710"/>
                <a:gd name="connsiteX19" fmla="*/ 234202 w 796923"/>
                <a:gd name="connsiteY19" fmla="*/ 333451 h 881710"/>
                <a:gd name="connsiteX20" fmla="*/ 397080 w 796923"/>
                <a:gd name="connsiteY20" fmla="*/ 181337 h 881710"/>
                <a:gd name="connsiteX21" fmla="*/ 565958 w 796923"/>
                <a:gd name="connsiteY21" fmla="*/ 332975 h 881710"/>
                <a:gd name="connsiteX22" fmla="*/ 542717 w 796923"/>
                <a:gd name="connsiteY22" fmla="*/ 361360 h 8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6923" h="881710">
                  <a:moveTo>
                    <a:pt x="785509" y="350597"/>
                  </a:moveTo>
                  <a:cubicBezTo>
                    <a:pt x="755029" y="137522"/>
                    <a:pt x="641872" y="21889"/>
                    <a:pt x="446133" y="2648"/>
                  </a:cubicBezTo>
                  <a:cubicBezTo>
                    <a:pt x="262777" y="-15354"/>
                    <a:pt x="115330" y="58941"/>
                    <a:pt x="43226" y="209817"/>
                  </a:cubicBezTo>
                  <a:cubicBezTo>
                    <a:pt x="-2589" y="305639"/>
                    <a:pt x="-5447" y="408032"/>
                    <a:pt x="5031" y="512236"/>
                  </a:cubicBezTo>
                  <a:cubicBezTo>
                    <a:pt x="28176" y="741979"/>
                    <a:pt x="141905" y="857231"/>
                    <a:pt x="370981" y="879425"/>
                  </a:cubicBezTo>
                  <a:cubicBezTo>
                    <a:pt x="557005" y="897427"/>
                    <a:pt x="712167" y="807987"/>
                    <a:pt x="772555" y="649967"/>
                  </a:cubicBezTo>
                  <a:cubicBezTo>
                    <a:pt x="783318" y="621773"/>
                    <a:pt x="778842" y="614344"/>
                    <a:pt x="748933" y="615392"/>
                  </a:cubicBezTo>
                  <a:cubicBezTo>
                    <a:pt x="695117" y="617106"/>
                    <a:pt x="641110" y="616344"/>
                    <a:pt x="587199" y="615677"/>
                  </a:cubicBezTo>
                  <a:cubicBezTo>
                    <a:pt x="569863" y="615487"/>
                    <a:pt x="556719" y="618820"/>
                    <a:pt x="548337" y="635584"/>
                  </a:cubicBezTo>
                  <a:cubicBezTo>
                    <a:pt x="514618" y="703022"/>
                    <a:pt x="417654" y="719119"/>
                    <a:pt x="355741" y="700259"/>
                  </a:cubicBezTo>
                  <a:cubicBezTo>
                    <a:pt x="284113" y="678447"/>
                    <a:pt x="229821" y="606533"/>
                    <a:pt x="223153" y="530143"/>
                  </a:cubicBezTo>
                  <a:cubicBezTo>
                    <a:pt x="220962" y="504711"/>
                    <a:pt x="229535" y="501282"/>
                    <a:pt x="251347" y="501568"/>
                  </a:cubicBezTo>
                  <a:cubicBezTo>
                    <a:pt x="335358" y="502616"/>
                    <a:pt x="419368" y="501949"/>
                    <a:pt x="503474" y="501949"/>
                  </a:cubicBezTo>
                  <a:cubicBezTo>
                    <a:pt x="587580" y="501949"/>
                    <a:pt x="671590" y="500330"/>
                    <a:pt x="755601" y="502711"/>
                  </a:cubicBezTo>
                  <a:cubicBezTo>
                    <a:pt x="790367" y="503758"/>
                    <a:pt x="800273" y="491757"/>
                    <a:pt x="795987" y="459277"/>
                  </a:cubicBezTo>
                  <a:cubicBezTo>
                    <a:pt x="791129" y="423272"/>
                    <a:pt x="790653" y="386601"/>
                    <a:pt x="785509" y="350597"/>
                  </a:cubicBezTo>
                  <a:close/>
                  <a:moveTo>
                    <a:pt x="542717" y="361360"/>
                  </a:moveTo>
                  <a:cubicBezTo>
                    <a:pt x="493568" y="360407"/>
                    <a:pt x="444419" y="361074"/>
                    <a:pt x="395270" y="361074"/>
                  </a:cubicBezTo>
                  <a:cubicBezTo>
                    <a:pt x="349264" y="361074"/>
                    <a:pt x="303354" y="360217"/>
                    <a:pt x="257348" y="361455"/>
                  </a:cubicBezTo>
                  <a:cubicBezTo>
                    <a:pt x="235155" y="362026"/>
                    <a:pt x="231440" y="354121"/>
                    <a:pt x="234202" y="333451"/>
                  </a:cubicBezTo>
                  <a:cubicBezTo>
                    <a:pt x="244870" y="251917"/>
                    <a:pt x="318689" y="182099"/>
                    <a:pt x="397080" y="181337"/>
                  </a:cubicBezTo>
                  <a:cubicBezTo>
                    <a:pt x="479090" y="180575"/>
                    <a:pt x="553480" y="248012"/>
                    <a:pt x="565958" y="332975"/>
                  </a:cubicBezTo>
                  <a:cubicBezTo>
                    <a:pt x="569006" y="353549"/>
                    <a:pt x="564624" y="361836"/>
                    <a:pt x="542717" y="361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79AE7F7-ADAD-413F-A59B-757CF9B6DC56}"/>
                </a:ext>
              </a:extLst>
            </p:cNvPr>
            <p:cNvSpPr/>
            <p:nvPr/>
          </p:nvSpPr>
          <p:spPr>
            <a:xfrm>
              <a:off x="6002939" y="4008619"/>
              <a:ext cx="794587" cy="881927"/>
            </a:xfrm>
            <a:custGeom>
              <a:avLst/>
              <a:gdLst>
                <a:gd name="connsiteX0" fmla="*/ 263748 w 794587"/>
                <a:gd name="connsiteY0" fmla="*/ 500991 h 881927"/>
                <a:gd name="connsiteX1" fmla="*/ 677419 w 794587"/>
                <a:gd name="connsiteY1" fmla="*/ 502039 h 881927"/>
                <a:gd name="connsiteX2" fmla="*/ 789148 w 794587"/>
                <a:gd name="connsiteY2" fmla="*/ 376881 h 881927"/>
                <a:gd name="connsiteX3" fmla="*/ 448724 w 794587"/>
                <a:gd name="connsiteY3" fmla="*/ 2929 h 881927"/>
                <a:gd name="connsiteX4" fmla="*/ 14765 w 794587"/>
                <a:gd name="connsiteY4" fmla="*/ 297728 h 881927"/>
                <a:gd name="connsiteX5" fmla="*/ 30957 w 794587"/>
                <a:gd name="connsiteY5" fmla="*/ 635960 h 881927"/>
                <a:gd name="connsiteX6" fmla="*/ 112491 w 794587"/>
                <a:gd name="connsiteY6" fmla="*/ 773406 h 881927"/>
                <a:gd name="connsiteX7" fmla="*/ 622460 w 794587"/>
                <a:gd name="connsiteY7" fmla="*/ 829604 h 881927"/>
                <a:gd name="connsiteX8" fmla="*/ 784956 w 794587"/>
                <a:gd name="connsiteY8" fmla="*/ 616149 h 881927"/>
                <a:gd name="connsiteX9" fmla="*/ 633604 w 794587"/>
                <a:gd name="connsiteY9" fmla="*/ 615672 h 881927"/>
                <a:gd name="connsiteX10" fmla="*/ 530353 w 794587"/>
                <a:gd name="connsiteY10" fmla="*/ 660249 h 881927"/>
                <a:gd name="connsiteX11" fmla="*/ 485014 w 794587"/>
                <a:gd name="connsiteY11" fmla="*/ 693015 h 881927"/>
                <a:gd name="connsiteX12" fmla="*/ 226791 w 794587"/>
                <a:gd name="connsiteY12" fmla="*/ 547283 h 881927"/>
                <a:gd name="connsiteX13" fmla="*/ 263748 w 794587"/>
                <a:gd name="connsiteY13" fmla="*/ 500991 h 881927"/>
                <a:gd name="connsiteX14" fmla="*/ 235173 w 794587"/>
                <a:gd name="connsiteY14" fmla="*/ 331351 h 881927"/>
                <a:gd name="connsiteX15" fmla="*/ 403004 w 794587"/>
                <a:gd name="connsiteY15" fmla="*/ 181523 h 881927"/>
                <a:gd name="connsiteX16" fmla="*/ 566262 w 794587"/>
                <a:gd name="connsiteY16" fmla="*/ 337637 h 881927"/>
                <a:gd name="connsiteX17" fmla="*/ 543783 w 794587"/>
                <a:gd name="connsiteY17" fmla="*/ 361259 h 881927"/>
                <a:gd name="connsiteX18" fmla="*/ 397098 w 794587"/>
                <a:gd name="connsiteY18" fmla="*/ 361164 h 881927"/>
                <a:gd name="connsiteX19" fmla="*/ 259843 w 794587"/>
                <a:gd name="connsiteY19" fmla="*/ 361545 h 881927"/>
                <a:gd name="connsiteX20" fmla="*/ 235173 w 794587"/>
                <a:gd name="connsiteY20" fmla="*/ 331351 h 8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4587" h="881927">
                  <a:moveTo>
                    <a:pt x="263748" y="500991"/>
                  </a:moveTo>
                  <a:cubicBezTo>
                    <a:pt x="401575" y="503658"/>
                    <a:pt x="539497" y="502039"/>
                    <a:pt x="677419" y="502039"/>
                  </a:cubicBezTo>
                  <a:cubicBezTo>
                    <a:pt x="801911" y="502039"/>
                    <a:pt x="801911" y="502039"/>
                    <a:pt x="789148" y="376881"/>
                  </a:cubicBezTo>
                  <a:cubicBezTo>
                    <a:pt x="766097" y="151233"/>
                    <a:pt x="650178" y="23884"/>
                    <a:pt x="448724" y="2929"/>
                  </a:cubicBezTo>
                  <a:cubicBezTo>
                    <a:pt x="228315" y="-20026"/>
                    <a:pt x="60009" y="93226"/>
                    <a:pt x="14765" y="297728"/>
                  </a:cubicBezTo>
                  <a:cubicBezTo>
                    <a:pt x="-10381" y="411361"/>
                    <a:pt x="-2380" y="524804"/>
                    <a:pt x="30957" y="635960"/>
                  </a:cubicBezTo>
                  <a:cubicBezTo>
                    <a:pt x="46578" y="688062"/>
                    <a:pt x="72963" y="734640"/>
                    <a:pt x="112491" y="773406"/>
                  </a:cubicBezTo>
                  <a:cubicBezTo>
                    <a:pt x="233078" y="891611"/>
                    <a:pt x="463392" y="917710"/>
                    <a:pt x="622460" y="829604"/>
                  </a:cubicBezTo>
                  <a:cubicBezTo>
                    <a:pt x="705708" y="783503"/>
                    <a:pt x="754286" y="710351"/>
                    <a:pt x="784956" y="616149"/>
                  </a:cubicBezTo>
                  <a:cubicBezTo>
                    <a:pt x="731045" y="616149"/>
                    <a:pt x="682277" y="616053"/>
                    <a:pt x="633604" y="615672"/>
                  </a:cubicBezTo>
                  <a:cubicBezTo>
                    <a:pt x="557023" y="615101"/>
                    <a:pt x="578455" y="603194"/>
                    <a:pt x="530353" y="660249"/>
                  </a:cubicBezTo>
                  <a:cubicBezTo>
                    <a:pt x="518542" y="674251"/>
                    <a:pt x="503302" y="685681"/>
                    <a:pt x="485014" y="693015"/>
                  </a:cubicBezTo>
                  <a:cubicBezTo>
                    <a:pt x="367762" y="739783"/>
                    <a:pt x="252318" y="674251"/>
                    <a:pt x="226791" y="547283"/>
                  </a:cubicBezTo>
                  <a:cubicBezTo>
                    <a:pt x="220219" y="513945"/>
                    <a:pt x="223743" y="500229"/>
                    <a:pt x="263748" y="500991"/>
                  </a:cubicBezTo>
                  <a:close/>
                  <a:moveTo>
                    <a:pt x="235173" y="331351"/>
                  </a:moveTo>
                  <a:cubicBezTo>
                    <a:pt x="248889" y="245626"/>
                    <a:pt x="321184" y="179903"/>
                    <a:pt x="403004" y="181523"/>
                  </a:cubicBezTo>
                  <a:cubicBezTo>
                    <a:pt x="485586" y="183142"/>
                    <a:pt x="555785" y="251817"/>
                    <a:pt x="566262" y="337637"/>
                  </a:cubicBezTo>
                  <a:cubicBezTo>
                    <a:pt x="569024" y="359926"/>
                    <a:pt x="559881" y="361259"/>
                    <a:pt x="543783" y="361259"/>
                  </a:cubicBezTo>
                  <a:cubicBezTo>
                    <a:pt x="494920" y="361069"/>
                    <a:pt x="445961" y="361164"/>
                    <a:pt x="397098" y="361164"/>
                  </a:cubicBezTo>
                  <a:cubicBezTo>
                    <a:pt x="351378" y="361164"/>
                    <a:pt x="305563" y="360212"/>
                    <a:pt x="259843" y="361545"/>
                  </a:cubicBezTo>
                  <a:cubicBezTo>
                    <a:pt x="236031" y="362212"/>
                    <a:pt x="231459" y="354592"/>
                    <a:pt x="235173" y="33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D3983DC-0B53-439D-933C-3373CBCD4AF8}"/>
                </a:ext>
              </a:extLst>
            </p:cNvPr>
            <p:cNvSpPr/>
            <p:nvPr/>
          </p:nvSpPr>
          <p:spPr>
            <a:xfrm>
              <a:off x="9351255" y="3806848"/>
              <a:ext cx="684482" cy="1093162"/>
            </a:xfrm>
            <a:custGeom>
              <a:avLst/>
              <a:gdLst>
                <a:gd name="connsiteX0" fmla="*/ 261850 w 684482"/>
                <a:gd name="connsiteY0" fmla="*/ 382722 h 1093162"/>
                <a:gd name="connsiteX1" fmla="*/ 570937 w 684482"/>
                <a:gd name="connsiteY1" fmla="*/ 383103 h 1093162"/>
                <a:gd name="connsiteX2" fmla="*/ 684475 w 684482"/>
                <a:gd name="connsiteY2" fmla="*/ 268708 h 1093162"/>
                <a:gd name="connsiteX3" fmla="*/ 637897 w 684482"/>
                <a:gd name="connsiteY3" fmla="*/ 224511 h 1093162"/>
                <a:gd name="connsiteX4" fmla="*/ 262326 w 684482"/>
                <a:gd name="connsiteY4" fmla="*/ 225845 h 1093162"/>
                <a:gd name="connsiteX5" fmla="*/ 221845 w 684482"/>
                <a:gd name="connsiteY5" fmla="*/ 184983 h 1093162"/>
                <a:gd name="connsiteX6" fmla="*/ 222893 w 684482"/>
                <a:gd name="connsiteY6" fmla="*/ 37631 h 1093162"/>
                <a:gd name="connsiteX7" fmla="*/ 184412 w 684482"/>
                <a:gd name="connsiteY7" fmla="*/ 198 h 1093162"/>
                <a:gd name="connsiteX8" fmla="*/ 37061 w 684482"/>
                <a:gd name="connsiteY8" fmla="*/ 102 h 1093162"/>
                <a:gd name="connsiteX9" fmla="*/ 8 w 684482"/>
                <a:gd name="connsiteY9" fmla="*/ 38488 h 1093162"/>
                <a:gd name="connsiteX10" fmla="*/ 580 w 684482"/>
                <a:gd name="connsiteY10" fmla="*/ 414154 h 1093162"/>
                <a:gd name="connsiteX11" fmla="*/ 770 w 684482"/>
                <a:gd name="connsiteY11" fmla="*/ 414154 h 1093162"/>
                <a:gd name="connsiteX12" fmla="*/ 770 w 684482"/>
                <a:gd name="connsiteY12" fmla="*/ 761245 h 1093162"/>
                <a:gd name="connsiteX13" fmla="*/ 1342 w 684482"/>
                <a:gd name="connsiteY13" fmla="*/ 780295 h 1093162"/>
                <a:gd name="connsiteX14" fmla="*/ 239371 w 684482"/>
                <a:gd name="connsiteY14" fmla="*/ 1079285 h 1093162"/>
                <a:gd name="connsiteX15" fmla="*/ 672283 w 684482"/>
                <a:gd name="connsiteY15" fmla="*/ 812109 h 1093162"/>
                <a:gd name="connsiteX16" fmla="*/ 683998 w 684482"/>
                <a:gd name="connsiteY16" fmla="*/ 541694 h 1093162"/>
                <a:gd name="connsiteX17" fmla="*/ 651995 w 684482"/>
                <a:gd name="connsiteY17" fmla="*/ 513214 h 1093162"/>
                <a:gd name="connsiteX18" fmla="*/ 542647 w 684482"/>
                <a:gd name="connsiteY18" fmla="*/ 513595 h 1093162"/>
                <a:gd name="connsiteX19" fmla="*/ 476258 w 684482"/>
                <a:gd name="connsiteY19" fmla="*/ 577984 h 1093162"/>
                <a:gd name="connsiteX20" fmla="*/ 458923 w 684482"/>
                <a:gd name="connsiteY20" fmla="*/ 809156 h 1093162"/>
                <a:gd name="connsiteX21" fmla="*/ 323572 w 684482"/>
                <a:gd name="connsiteY21" fmla="*/ 897167 h 1093162"/>
                <a:gd name="connsiteX22" fmla="*/ 226608 w 684482"/>
                <a:gd name="connsiteY22" fmla="*/ 784962 h 1093162"/>
                <a:gd name="connsiteX23" fmla="*/ 221845 w 684482"/>
                <a:gd name="connsiteY23" fmla="*/ 419012 h 1093162"/>
                <a:gd name="connsiteX24" fmla="*/ 261850 w 684482"/>
                <a:gd name="connsiteY24" fmla="*/ 382722 h 109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4482" h="1093162">
                  <a:moveTo>
                    <a:pt x="261850" y="382722"/>
                  </a:moveTo>
                  <a:cubicBezTo>
                    <a:pt x="364816" y="383769"/>
                    <a:pt x="467876" y="383103"/>
                    <a:pt x="570937" y="383103"/>
                  </a:cubicBezTo>
                  <a:cubicBezTo>
                    <a:pt x="685046" y="383103"/>
                    <a:pt x="683332" y="383103"/>
                    <a:pt x="684475" y="268708"/>
                  </a:cubicBezTo>
                  <a:cubicBezTo>
                    <a:pt x="684855" y="231369"/>
                    <a:pt x="671806" y="224035"/>
                    <a:pt x="637897" y="224511"/>
                  </a:cubicBezTo>
                  <a:cubicBezTo>
                    <a:pt x="512739" y="226226"/>
                    <a:pt x="387485" y="224321"/>
                    <a:pt x="262326" y="225845"/>
                  </a:cubicBezTo>
                  <a:cubicBezTo>
                    <a:pt x="230989" y="226226"/>
                    <a:pt x="220512" y="216130"/>
                    <a:pt x="221845" y="184983"/>
                  </a:cubicBezTo>
                  <a:cubicBezTo>
                    <a:pt x="223941" y="135929"/>
                    <a:pt x="221083" y="86685"/>
                    <a:pt x="222893" y="37631"/>
                  </a:cubicBezTo>
                  <a:cubicBezTo>
                    <a:pt x="224036" y="8199"/>
                    <a:pt x="213082" y="-945"/>
                    <a:pt x="184412" y="198"/>
                  </a:cubicBezTo>
                  <a:cubicBezTo>
                    <a:pt x="135358" y="2103"/>
                    <a:pt x="86114" y="2389"/>
                    <a:pt x="37061" y="102"/>
                  </a:cubicBezTo>
                  <a:cubicBezTo>
                    <a:pt x="6866" y="-1231"/>
                    <a:pt x="-278" y="10389"/>
                    <a:pt x="8" y="38488"/>
                  </a:cubicBezTo>
                  <a:cubicBezTo>
                    <a:pt x="1246" y="163647"/>
                    <a:pt x="580" y="288901"/>
                    <a:pt x="580" y="414154"/>
                  </a:cubicBezTo>
                  <a:cubicBezTo>
                    <a:pt x="675" y="414154"/>
                    <a:pt x="675" y="414154"/>
                    <a:pt x="770" y="414154"/>
                  </a:cubicBezTo>
                  <a:cubicBezTo>
                    <a:pt x="770" y="529883"/>
                    <a:pt x="770" y="645517"/>
                    <a:pt x="770" y="761245"/>
                  </a:cubicBezTo>
                  <a:cubicBezTo>
                    <a:pt x="770" y="767627"/>
                    <a:pt x="1056" y="773914"/>
                    <a:pt x="1342" y="780295"/>
                  </a:cubicBezTo>
                  <a:cubicBezTo>
                    <a:pt x="7437" y="934791"/>
                    <a:pt x="91829" y="1042804"/>
                    <a:pt x="239371" y="1079285"/>
                  </a:cubicBezTo>
                  <a:cubicBezTo>
                    <a:pt x="417489" y="1123386"/>
                    <a:pt x="637421" y="1069665"/>
                    <a:pt x="672283" y="812109"/>
                  </a:cubicBezTo>
                  <a:cubicBezTo>
                    <a:pt x="684379" y="722383"/>
                    <a:pt x="683712" y="631991"/>
                    <a:pt x="683998" y="541694"/>
                  </a:cubicBezTo>
                  <a:cubicBezTo>
                    <a:pt x="684094" y="517119"/>
                    <a:pt x="672759" y="512738"/>
                    <a:pt x="651995" y="513214"/>
                  </a:cubicBezTo>
                  <a:cubicBezTo>
                    <a:pt x="615609" y="514167"/>
                    <a:pt x="579128" y="513024"/>
                    <a:pt x="542647" y="513595"/>
                  </a:cubicBezTo>
                  <a:cubicBezTo>
                    <a:pt x="466257" y="514643"/>
                    <a:pt x="477401" y="503118"/>
                    <a:pt x="476258" y="577984"/>
                  </a:cubicBezTo>
                  <a:cubicBezTo>
                    <a:pt x="475020" y="655423"/>
                    <a:pt x="481783" y="733528"/>
                    <a:pt x="458923" y="809156"/>
                  </a:cubicBezTo>
                  <a:cubicBezTo>
                    <a:pt x="437491" y="879927"/>
                    <a:pt x="397105" y="905454"/>
                    <a:pt x="323572" y="897167"/>
                  </a:cubicBezTo>
                  <a:cubicBezTo>
                    <a:pt x="259374" y="889833"/>
                    <a:pt x="228799" y="858495"/>
                    <a:pt x="226608" y="784962"/>
                  </a:cubicBezTo>
                  <a:cubicBezTo>
                    <a:pt x="222893" y="663043"/>
                    <a:pt x="224417" y="540932"/>
                    <a:pt x="221845" y="419012"/>
                  </a:cubicBezTo>
                  <a:cubicBezTo>
                    <a:pt x="221083" y="387579"/>
                    <a:pt x="235085" y="382531"/>
                    <a:pt x="261850" y="3827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8B2ED4-7CEC-4E4B-86EF-8A17316F90AF}"/>
                </a:ext>
              </a:extLst>
            </p:cNvPr>
            <p:cNvSpPr/>
            <p:nvPr/>
          </p:nvSpPr>
          <p:spPr>
            <a:xfrm>
              <a:off x="7651279" y="4031336"/>
              <a:ext cx="757105" cy="861088"/>
            </a:xfrm>
            <a:custGeom>
              <a:avLst/>
              <a:gdLst>
                <a:gd name="connsiteX0" fmla="*/ 757105 w 757105"/>
                <a:gd name="connsiteY0" fmla="*/ 34695 h 861088"/>
                <a:gd name="connsiteX1" fmla="*/ 720053 w 757105"/>
                <a:gd name="connsiteY1" fmla="*/ 405 h 861088"/>
                <a:gd name="connsiteX2" fmla="*/ 577368 w 757105"/>
                <a:gd name="connsiteY2" fmla="*/ 119 h 861088"/>
                <a:gd name="connsiteX3" fmla="*/ 538126 w 757105"/>
                <a:gd name="connsiteY3" fmla="*/ 41362 h 861088"/>
                <a:gd name="connsiteX4" fmla="*/ 538411 w 757105"/>
                <a:gd name="connsiteY4" fmla="*/ 283964 h 861088"/>
                <a:gd name="connsiteX5" fmla="*/ 532506 w 757105"/>
                <a:gd name="connsiteY5" fmla="*/ 530852 h 861088"/>
                <a:gd name="connsiteX6" fmla="*/ 341339 w 757105"/>
                <a:gd name="connsiteY6" fmla="*/ 671727 h 861088"/>
                <a:gd name="connsiteX7" fmla="*/ 225324 w 757105"/>
                <a:gd name="connsiteY7" fmla="*/ 510659 h 861088"/>
                <a:gd name="connsiteX8" fmla="*/ 225705 w 757105"/>
                <a:gd name="connsiteY8" fmla="*/ 39743 h 861088"/>
                <a:gd name="connsiteX9" fmla="*/ 189701 w 757105"/>
                <a:gd name="connsiteY9" fmla="*/ 214 h 861088"/>
                <a:gd name="connsiteX10" fmla="*/ 32728 w 757105"/>
                <a:gd name="connsiteY10" fmla="*/ 500 h 861088"/>
                <a:gd name="connsiteX11" fmla="*/ 1391 w 757105"/>
                <a:gd name="connsiteY11" fmla="*/ 30599 h 861088"/>
                <a:gd name="connsiteX12" fmla="*/ 7678 w 757105"/>
                <a:gd name="connsiteY12" fmla="*/ 615434 h 861088"/>
                <a:gd name="connsiteX13" fmla="*/ 267615 w 757105"/>
                <a:gd name="connsiteY13" fmla="*/ 860512 h 861088"/>
                <a:gd name="connsiteX14" fmla="*/ 546412 w 757105"/>
                <a:gd name="connsiteY14" fmla="*/ 737925 h 861088"/>
                <a:gd name="connsiteX15" fmla="*/ 546031 w 757105"/>
                <a:gd name="connsiteY15" fmla="*/ 798790 h 861088"/>
                <a:gd name="connsiteX16" fmla="*/ 586417 w 757105"/>
                <a:gd name="connsiteY16" fmla="*/ 839272 h 861088"/>
                <a:gd name="connsiteX17" fmla="*/ 719577 w 757105"/>
                <a:gd name="connsiteY17" fmla="*/ 839081 h 861088"/>
                <a:gd name="connsiteX18" fmla="*/ 756915 w 757105"/>
                <a:gd name="connsiteY18" fmla="*/ 805458 h 861088"/>
                <a:gd name="connsiteX19" fmla="*/ 757105 w 757105"/>
                <a:gd name="connsiteY19" fmla="*/ 34695 h 86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7105" h="861088">
                  <a:moveTo>
                    <a:pt x="757105" y="34695"/>
                  </a:moveTo>
                  <a:cubicBezTo>
                    <a:pt x="757201" y="6215"/>
                    <a:pt x="745199" y="690"/>
                    <a:pt x="720053" y="405"/>
                  </a:cubicBezTo>
                  <a:cubicBezTo>
                    <a:pt x="668522" y="-71"/>
                    <a:pt x="632803" y="-71"/>
                    <a:pt x="577368" y="119"/>
                  </a:cubicBezTo>
                  <a:cubicBezTo>
                    <a:pt x="544888" y="214"/>
                    <a:pt x="537459" y="11549"/>
                    <a:pt x="538126" y="41362"/>
                  </a:cubicBezTo>
                  <a:cubicBezTo>
                    <a:pt x="539840" y="122230"/>
                    <a:pt x="539840" y="203097"/>
                    <a:pt x="538411" y="283964"/>
                  </a:cubicBezTo>
                  <a:cubicBezTo>
                    <a:pt x="536887" y="366260"/>
                    <a:pt x="546412" y="449032"/>
                    <a:pt x="532506" y="530852"/>
                  </a:cubicBezTo>
                  <a:cubicBezTo>
                    <a:pt x="515361" y="631531"/>
                    <a:pt x="445638" y="681918"/>
                    <a:pt x="341339" y="671727"/>
                  </a:cubicBezTo>
                  <a:cubicBezTo>
                    <a:pt x="262377" y="664012"/>
                    <a:pt x="225515" y="613434"/>
                    <a:pt x="225324" y="510659"/>
                  </a:cubicBezTo>
                  <a:cubicBezTo>
                    <a:pt x="224943" y="353687"/>
                    <a:pt x="224657" y="196715"/>
                    <a:pt x="225705" y="39743"/>
                  </a:cubicBezTo>
                  <a:cubicBezTo>
                    <a:pt x="225896" y="12597"/>
                    <a:pt x="220847" y="405"/>
                    <a:pt x="189701" y="214"/>
                  </a:cubicBezTo>
                  <a:cubicBezTo>
                    <a:pt x="135027" y="-71"/>
                    <a:pt x="87402" y="-71"/>
                    <a:pt x="32728" y="500"/>
                  </a:cubicBezTo>
                  <a:cubicBezTo>
                    <a:pt x="10916" y="690"/>
                    <a:pt x="1011" y="7739"/>
                    <a:pt x="1391" y="30599"/>
                  </a:cubicBezTo>
                  <a:cubicBezTo>
                    <a:pt x="4439" y="225576"/>
                    <a:pt x="-6991" y="420743"/>
                    <a:pt x="7678" y="615434"/>
                  </a:cubicBezTo>
                  <a:cubicBezTo>
                    <a:pt x="17869" y="750880"/>
                    <a:pt x="132169" y="853464"/>
                    <a:pt x="267615" y="860512"/>
                  </a:cubicBezTo>
                  <a:cubicBezTo>
                    <a:pt x="380486" y="866322"/>
                    <a:pt x="472307" y="828413"/>
                    <a:pt x="546412" y="737925"/>
                  </a:cubicBezTo>
                  <a:cubicBezTo>
                    <a:pt x="546412" y="758214"/>
                    <a:pt x="548031" y="778692"/>
                    <a:pt x="546031" y="798790"/>
                  </a:cubicBezTo>
                  <a:cubicBezTo>
                    <a:pt x="542983" y="830032"/>
                    <a:pt x="554984" y="839081"/>
                    <a:pt x="586417" y="839272"/>
                  </a:cubicBezTo>
                  <a:cubicBezTo>
                    <a:pt x="634995" y="839557"/>
                    <a:pt x="675190" y="837747"/>
                    <a:pt x="719577" y="839081"/>
                  </a:cubicBezTo>
                  <a:cubicBezTo>
                    <a:pt x="744532" y="839843"/>
                    <a:pt x="757105" y="834414"/>
                    <a:pt x="756915" y="805458"/>
                  </a:cubicBezTo>
                  <a:cubicBezTo>
                    <a:pt x="756248" y="548378"/>
                    <a:pt x="756248" y="291489"/>
                    <a:pt x="757105" y="34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5DF0700-1D7A-44C2-8BC8-2099FE15D78E}"/>
                </a:ext>
              </a:extLst>
            </p:cNvPr>
            <p:cNvSpPr/>
            <p:nvPr/>
          </p:nvSpPr>
          <p:spPr>
            <a:xfrm>
              <a:off x="6833139" y="4010070"/>
              <a:ext cx="769107" cy="883480"/>
            </a:xfrm>
            <a:custGeom>
              <a:avLst/>
              <a:gdLst>
                <a:gd name="connsiteX0" fmla="*/ 675037 w 769107"/>
                <a:gd name="connsiteY0" fmla="*/ 104919 h 883480"/>
                <a:gd name="connsiteX1" fmla="*/ 345948 w 769107"/>
                <a:gd name="connsiteY1" fmla="*/ 1764 h 883480"/>
                <a:gd name="connsiteX2" fmla="*/ 95535 w 769107"/>
                <a:gd name="connsiteY2" fmla="*/ 128637 h 883480"/>
                <a:gd name="connsiteX3" fmla="*/ 0 w 769107"/>
                <a:gd name="connsiteY3" fmla="*/ 459726 h 883480"/>
                <a:gd name="connsiteX4" fmla="*/ 5619 w 769107"/>
                <a:gd name="connsiteY4" fmla="*/ 535545 h 883480"/>
                <a:gd name="connsiteX5" fmla="*/ 361950 w 769107"/>
                <a:gd name="connsiteY5" fmla="*/ 883017 h 883480"/>
                <a:gd name="connsiteX6" fmla="*/ 763048 w 769107"/>
                <a:gd name="connsiteY6" fmla="*/ 590980 h 883480"/>
                <a:gd name="connsiteX7" fmla="*/ 735235 w 769107"/>
                <a:gd name="connsiteY7" fmla="*/ 555928 h 883480"/>
                <a:gd name="connsiteX8" fmla="*/ 592645 w 769107"/>
                <a:gd name="connsiteY8" fmla="*/ 555738 h 883480"/>
                <a:gd name="connsiteX9" fmla="*/ 536734 w 769107"/>
                <a:gd name="connsiteY9" fmla="*/ 595838 h 883480"/>
                <a:gd name="connsiteX10" fmla="*/ 402812 w 769107"/>
                <a:gd name="connsiteY10" fmla="*/ 698994 h 883480"/>
                <a:gd name="connsiteX11" fmla="*/ 261938 w 769107"/>
                <a:gd name="connsiteY11" fmla="*/ 614031 h 883480"/>
                <a:gd name="connsiteX12" fmla="*/ 251365 w 769107"/>
                <a:gd name="connsiteY12" fmla="*/ 299325 h 883480"/>
                <a:gd name="connsiteX13" fmla="*/ 403384 w 769107"/>
                <a:gd name="connsiteY13" fmla="*/ 185691 h 883480"/>
                <a:gd name="connsiteX14" fmla="*/ 542639 w 769107"/>
                <a:gd name="connsiteY14" fmla="*/ 299610 h 883480"/>
                <a:gd name="connsiteX15" fmla="*/ 577882 w 769107"/>
                <a:gd name="connsiteY15" fmla="*/ 322566 h 883480"/>
                <a:gd name="connsiteX16" fmla="*/ 739521 w 769107"/>
                <a:gd name="connsiteY16" fmla="*/ 322851 h 883480"/>
                <a:gd name="connsiteX17" fmla="*/ 767619 w 769107"/>
                <a:gd name="connsiteY17" fmla="*/ 288276 h 883480"/>
                <a:gd name="connsiteX18" fmla="*/ 675037 w 769107"/>
                <a:gd name="connsiteY18" fmla="*/ 104919 h 8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107" h="883480">
                  <a:moveTo>
                    <a:pt x="675037" y="104919"/>
                  </a:moveTo>
                  <a:cubicBezTo>
                    <a:pt x="582073" y="15289"/>
                    <a:pt x="468344" y="-6999"/>
                    <a:pt x="345948" y="1764"/>
                  </a:cubicBezTo>
                  <a:cubicBezTo>
                    <a:pt x="245650" y="8907"/>
                    <a:pt x="160591" y="47769"/>
                    <a:pt x="95535" y="128637"/>
                  </a:cubicBezTo>
                  <a:cubicBezTo>
                    <a:pt x="16954" y="226363"/>
                    <a:pt x="5429" y="341806"/>
                    <a:pt x="0" y="459726"/>
                  </a:cubicBezTo>
                  <a:cubicBezTo>
                    <a:pt x="1810" y="484967"/>
                    <a:pt x="3810" y="510303"/>
                    <a:pt x="5619" y="535545"/>
                  </a:cubicBezTo>
                  <a:cubicBezTo>
                    <a:pt x="20288" y="740237"/>
                    <a:pt x="157448" y="873968"/>
                    <a:pt x="361950" y="883017"/>
                  </a:cubicBezTo>
                  <a:cubicBezTo>
                    <a:pt x="561594" y="891875"/>
                    <a:pt x="723329" y="773003"/>
                    <a:pt x="763048" y="590980"/>
                  </a:cubicBezTo>
                  <a:cubicBezTo>
                    <a:pt x="769429" y="561643"/>
                    <a:pt x="763048" y="555071"/>
                    <a:pt x="735235" y="555928"/>
                  </a:cubicBezTo>
                  <a:cubicBezTo>
                    <a:pt x="687705" y="557452"/>
                    <a:pt x="640175" y="556214"/>
                    <a:pt x="592645" y="555738"/>
                  </a:cubicBezTo>
                  <a:cubicBezTo>
                    <a:pt x="542639" y="555166"/>
                    <a:pt x="554545" y="542022"/>
                    <a:pt x="536734" y="595838"/>
                  </a:cubicBezTo>
                  <a:cubicBezTo>
                    <a:pt x="515778" y="658989"/>
                    <a:pt x="468820" y="695469"/>
                    <a:pt x="402812" y="698994"/>
                  </a:cubicBezTo>
                  <a:cubicBezTo>
                    <a:pt x="338994" y="702423"/>
                    <a:pt x="287845" y="675086"/>
                    <a:pt x="261938" y="614031"/>
                  </a:cubicBezTo>
                  <a:cubicBezTo>
                    <a:pt x="218218" y="510875"/>
                    <a:pt x="211836" y="403909"/>
                    <a:pt x="251365" y="299325"/>
                  </a:cubicBezTo>
                  <a:cubicBezTo>
                    <a:pt x="276320" y="233316"/>
                    <a:pt x="320897" y="181405"/>
                    <a:pt x="403384" y="185691"/>
                  </a:cubicBezTo>
                  <a:cubicBezTo>
                    <a:pt x="478155" y="189597"/>
                    <a:pt x="523018" y="229506"/>
                    <a:pt x="542639" y="299610"/>
                  </a:cubicBezTo>
                  <a:cubicBezTo>
                    <a:pt x="548164" y="319327"/>
                    <a:pt x="560355" y="322756"/>
                    <a:pt x="577882" y="322566"/>
                  </a:cubicBezTo>
                  <a:cubicBezTo>
                    <a:pt x="631793" y="321994"/>
                    <a:pt x="685705" y="321137"/>
                    <a:pt x="739521" y="322851"/>
                  </a:cubicBezTo>
                  <a:cubicBezTo>
                    <a:pt x="767143" y="323709"/>
                    <a:pt x="772192" y="311136"/>
                    <a:pt x="767619" y="288276"/>
                  </a:cubicBezTo>
                  <a:cubicBezTo>
                    <a:pt x="753618" y="218553"/>
                    <a:pt x="727710" y="155783"/>
                    <a:pt x="675037" y="104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FB6A287-8015-4076-86D2-1337B7714D86}"/>
                </a:ext>
              </a:extLst>
            </p:cNvPr>
            <p:cNvSpPr/>
            <p:nvPr/>
          </p:nvSpPr>
          <p:spPr>
            <a:xfrm>
              <a:off x="11181169" y="4350338"/>
              <a:ext cx="569742" cy="588349"/>
            </a:xfrm>
            <a:custGeom>
              <a:avLst/>
              <a:gdLst>
                <a:gd name="connsiteX0" fmla="*/ 569727 w 569742"/>
                <a:gd name="connsiteY0" fmla="*/ 34590 h 588349"/>
                <a:gd name="connsiteX1" fmla="*/ 533628 w 569742"/>
                <a:gd name="connsiteY1" fmla="*/ 14 h 588349"/>
                <a:gd name="connsiteX2" fmla="*/ 286549 w 569742"/>
                <a:gd name="connsiteY2" fmla="*/ 490 h 588349"/>
                <a:gd name="connsiteX3" fmla="*/ 39471 w 569742"/>
                <a:gd name="connsiteY3" fmla="*/ 204 h 588349"/>
                <a:gd name="connsiteX4" fmla="*/ 323 w 569742"/>
                <a:gd name="connsiteY4" fmla="*/ 31828 h 588349"/>
                <a:gd name="connsiteX5" fmla="*/ 5181 w 569742"/>
                <a:gd name="connsiteY5" fmla="*/ 335580 h 588349"/>
                <a:gd name="connsiteX6" fmla="*/ 292645 w 569742"/>
                <a:gd name="connsiteY6" fmla="*/ 588278 h 588349"/>
                <a:gd name="connsiteX7" fmla="*/ 567822 w 569742"/>
                <a:gd name="connsiteY7" fmla="*/ 319482 h 588349"/>
                <a:gd name="connsiteX8" fmla="*/ 569727 w 569742"/>
                <a:gd name="connsiteY8" fmla="*/ 34590 h 58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742" h="588349">
                  <a:moveTo>
                    <a:pt x="569727" y="34590"/>
                  </a:moveTo>
                  <a:cubicBezTo>
                    <a:pt x="570204" y="6872"/>
                    <a:pt x="559726" y="-367"/>
                    <a:pt x="533628" y="14"/>
                  </a:cubicBezTo>
                  <a:cubicBezTo>
                    <a:pt x="451332" y="1252"/>
                    <a:pt x="368940" y="490"/>
                    <a:pt x="286549" y="490"/>
                  </a:cubicBezTo>
                  <a:cubicBezTo>
                    <a:pt x="204158" y="490"/>
                    <a:pt x="121862" y="871"/>
                    <a:pt x="39471" y="204"/>
                  </a:cubicBezTo>
                  <a:cubicBezTo>
                    <a:pt x="16515" y="14"/>
                    <a:pt x="-629" y="1157"/>
                    <a:pt x="323" y="31828"/>
                  </a:cubicBezTo>
                  <a:cubicBezTo>
                    <a:pt x="3561" y="133078"/>
                    <a:pt x="-5011" y="234520"/>
                    <a:pt x="5181" y="335580"/>
                  </a:cubicBezTo>
                  <a:cubicBezTo>
                    <a:pt x="20135" y="483979"/>
                    <a:pt x="143103" y="591516"/>
                    <a:pt x="292645" y="588278"/>
                  </a:cubicBezTo>
                  <a:cubicBezTo>
                    <a:pt x="437044" y="585230"/>
                    <a:pt x="562394" y="464739"/>
                    <a:pt x="567822" y="319482"/>
                  </a:cubicBezTo>
                  <a:cubicBezTo>
                    <a:pt x="571537" y="224709"/>
                    <a:pt x="568204" y="129554"/>
                    <a:pt x="569727" y="345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3E6DC71-43D3-4105-8CEC-AD66B82AAD79}"/>
                </a:ext>
              </a:extLst>
            </p:cNvPr>
            <p:cNvSpPr/>
            <p:nvPr/>
          </p:nvSpPr>
          <p:spPr>
            <a:xfrm>
              <a:off x="4042599" y="4013487"/>
              <a:ext cx="487419" cy="858916"/>
            </a:xfrm>
            <a:custGeom>
              <a:avLst/>
              <a:gdLst>
                <a:gd name="connsiteX0" fmla="*/ 487395 w 487419"/>
                <a:gd name="connsiteY0" fmla="*/ 31398 h 858916"/>
                <a:gd name="connsiteX1" fmla="*/ 453962 w 487419"/>
                <a:gd name="connsiteY1" fmla="*/ 61 h 858916"/>
                <a:gd name="connsiteX2" fmla="*/ 277749 w 487419"/>
                <a:gd name="connsiteY2" fmla="*/ 58259 h 858916"/>
                <a:gd name="connsiteX3" fmla="*/ 211265 w 487419"/>
                <a:gd name="connsiteY3" fmla="*/ 120362 h 858916"/>
                <a:gd name="connsiteX4" fmla="*/ 211551 w 487419"/>
                <a:gd name="connsiteY4" fmla="*/ 69689 h 858916"/>
                <a:gd name="connsiteX5" fmla="*/ 159449 w 487419"/>
                <a:gd name="connsiteY5" fmla="*/ 17777 h 858916"/>
                <a:gd name="connsiteX6" fmla="*/ 36005 w 487419"/>
                <a:gd name="connsiteY6" fmla="*/ 18158 h 858916"/>
                <a:gd name="connsiteX7" fmla="*/ 1 w 487419"/>
                <a:gd name="connsiteY7" fmla="*/ 52925 h 858916"/>
                <a:gd name="connsiteX8" fmla="*/ 1 w 487419"/>
                <a:gd name="connsiteY8" fmla="*/ 822640 h 858916"/>
                <a:gd name="connsiteX9" fmla="*/ 36481 w 487419"/>
                <a:gd name="connsiteY9" fmla="*/ 856644 h 858916"/>
                <a:gd name="connsiteX10" fmla="*/ 178975 w 487419"/>
                <a:gd name="connsiteY10" fmla="*/ 857025 h 858916"/>
                <a:gd name="connsiteX11" fmla="*/ 226219 w 487419"/>
                <a:gd name="connsiteY11" fmla="*/ 808543 h 858916"/>
                <a:gd name="connsiteX12" fmla="*/ 227362 w 487419"/>
                <a:gd name="connsiteY12" fmla="*/ 390490 h 858916"/>
                <a:gd name="connsiteX13" fmla="*/ 396050 w 487419"/>
                <a:gd name="connsiteY13" fmla="*/ 222184 h 858916"/>
                <a:gd name="connsiteX14" fmla="*/ 453010 w 487419"/>
                <a:gd name="connsiteY14" fmla="*/ 222755 h 858916"/>
                <a:gd name="connsiteX15" fmla="*/ 487299 w 487419"/>
                <a:gd name="connsiteY15" fmla="*/ 192847 h 858916"/>
                <a:gd name="connsiteX16" fmla="*/ 487395 w 487419"/>
                <a:gd name="connsiteY16" fmla="*/ 31398 h 8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7419" h="858916">
                  <a:moveTo>
                    <a:pt x="487395" y="31398"/>
                  </a:moveTo>
                  <a:cubicBezTo>
                    <a:pt x="487966" y="6157"/>
                    <a:pt x="478727" y="537"/>
                    <a:pt x="453962" y="61"/>
                  </a:cubicBezTo>
                  <a:cubicBezTo>
                    <a:pt x="387668" y="-1177"/>
                    <a:pt x="328804" y="16444"/>
                    <a:pt x="277749" y="58259"/>
                  </a:cubicBezTo>
                  <a:cubicBezTo>
                    <a:pt x="257461" y="74832"/>
                    <a:pt x="239269" y="93977"/>
                    <a:pt x="211265" y="120362"/>
                  </a:cubicBezTo>
                  <a:cubicBezTo>
                    <a:pt x="211265" y="94739"/>
                    <a:pt x="209455" y="81880"/>
                    <a:pt x="211551" y="69689"/>
                  </a:cubicBezTo>
                  <a:cubicBezTo>
                    <a:pt x="218885" y="26826"/>
                    <a:pt x="200978" y="18349"/>
                    <a:pt x="159449" y="17777"/>
                  </a:cubicBezTo>
                  <a:cubicBezTo>
                    <a:pt x="114681" y="17206"/>
                    <a:pt x="88488" y="17206"/>
                    <a:pt x="36005" y="18158"/>
                  </a:cubicBezTo>
                  <a:cubicBezTo>
                    <a:pt x="9906" y="18635"/>
                    <a:pt x="-95" y="25207"/>
                    <a:pt x="1" y="52925"/>
                  </a:cubicBezTo>
                  <a:cubicBezTo>
                    <a:pt x="858" y="309528"/>
                    <a:pt x="858" y="566131"/>
                    <a:pt x="1" y="822640"/>
                  </a:cubicBezTo>
                  <a:cubicBezTo>
                    <a:pt x="-95" y="850929"/>
                    <a:pt x="11145" y="854739"/>
                    <a:pt x="36481" y="856644"/>
                  </a:cubicBezTo>
                  <a:cubicBezTo>
                    <a:pt x="98013" y="861311"/>
                    <a:pt x="126588" y="857406"/>
                    <a:pt x="178975" y="857025"/>
                  </a:cubicBezTo>
                  <a:cubicBezTo>
                    <a:pt x="218123" y="856739"/>
                    <a:pt x="226600" y="844928"/>
                    <a:pt x="226219" y="808543"/>
                  </a:cubicBezTo>
                  <a:cubicBezTo>
                    <a:pt x="224695" y="669192"/>
                    <a:pt x="224410" y="529746"/>
                    <a:pt x="227362" y="390490"/>
                  </a:cubicBezTo>
                  <a:cubicBezTo>
                    <a:pt x="229553" y="289716"/>
                    <a:pt x="294799" y="227232"/>
                    <a:pt x="396050" y="222184"/>
                  </a:cubicBezTo>
                  <a:cubicBezTo>
                    <a:pt x="415005" y="221231"/>
                    <a:pt x="434245" y="220564"/>
                    <a:pt x="453010" y="222755"/>
                  </a:cubicBezTo>
                  <a:cubicBezTo>
                    <a:pt x="477108" y="225613"/>
                    <a:pt x="487966" y="219040"/>
                    <a:pt x="487299" y="192847"/>
                  </a:cubicBezTo>
                  <a:cubicBezTo>
                    <a:pt x="486061" y="139126"/>
                    <a:pt x="486156" y="85214"/>
                    <a:pt x="487395" y="31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B401BCC-C2B4-4BA5-9207-3059FC2E1AAA}"/>
                </a:ext>
              </a:extLst>
            </p:cNvPr>
            <p:cNvSpPr/>
            <p:nvPr/>
          </p:nvSpPr>
          <p:spPr>
            <a:xfrm>
              <a:off x="8491846" y="4013629"/>
              <a:ext cx="488519" cy="857288"/>
            </a:xfrm>
            <a:custGeom>
              <a:avLst/>
              <a:gdLst>
                <a:gd name="connsiteX0" fmla="*/ 488228 w 488519"/>
                <a:gd name="connsiteY0" fmla="*/ 22494 h 857288"/>
                <a:gd name="connsiteX1" fmla="*/ 465559 w 488519"/>
                <a:gd name="connsiteY1" fmla="*/ 15 h 857288"/>
                <a:gd name="connsiteX2" fmla="*/ 310492 w 488519"/>
                <a:gd name="connsiteY2" fmla="*/ 35067 h 857288"/>
                <a:gd name="connsiteX3" fmla="*/ 212289 w 488519"/>
                <a:gd name="connsiteY3" fmla="*/ 118601 h 857288"/>
                <a:gd name="connsiteX4" fmla="*/ 212575 w 488519"/>
                <a:gd name="connsiteY4" fmla="*/ 70024 h 857288"/>
                <a:gd name="connsiteX5" fmla="*/ 160568 w 488519"/>
                <a:gd name="connsiteY5" fmla="*/ 17731 h 857288"/>
                <a:gd name="connsiteX6" fmla="*/ 46745 w 488519"/>
                <a:gd name="connsiteY6" fmla="*/ 17731 h 857288"/>
                <a:gd name="connsiteX7" fmla="*/ 263 w 488519"/>
                <a:gd name="connsiteY7" fmla="*/ 66404 h 857288"/>
                <a:gd name="connsiteX8" fmla="*/ 929 w 488519"/>
                <a:gd name="connsiteY8" fmla="*/ 213661 h 857288"/>
                <a:gd name="connsiteX9" fmla="*/ 167 w 488519"/>
                <a:gd name="connsiteY9" fmla="*/ 812212 h 857288"/>
                <a:gd name="connsiteX10" fmla="*/ 45982 w 488519"/>
                <a:gd name="connsiteY10" fmla="*/ 857074 h 857288"/>
                <a:gd name="connsiteX11" fmla="*/ 178856 w 488519"/>
                <a:gd name="connsiteY11" fmla="*/ 857074 h 857288"/>
                <a:gd name="connsiteX12" fmla="*/ 224672 w 488519"/>
                <a:gd name="connsiteY12" fmla="*/ 812497 h 857288"/>
                <a:gd name="connsiteX13" fmla="*/ 223815 w 488519"/>
                <a:gd name="connsiteY13" fmla="*/ 465787 h 857288"/>
                <a:gd name="connsiteX14" fmla="*/ 458510 w 488519"/>
                <a:gd name="connsiteY14" fmla="*/ 223186 h 857288"/>
                <a:gd name="connsiteX15" fmla="*/ 488514 w 488519"/>
                <a:gd name="connsiteY15" fmla="*/ 198421 h 857288"/>
                <a:gd name="connsiteX16" fmla="*/ 488228 w 488519"/>
                <a:gd name="connsiteY16" fmla="*/ 22494 h 85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519" h="857288">
                  <a:moveTo>
                    <a:pt x="488228" y="22494"/>
                  </a:moveTo>
                  <a:cubicBezTo>
                    <a:pt x="488323" y="6492"/>
                    <a:pt x="481370" y="-366"/>
                    <a:pt x="465559" y="15"/>
                  </a:cubicBezTo>
                  <a:cubicBezTo>
                    <a:pt x="411552" y="1253"/>
                    <a:pt x="358688" y="4396"/>
                    <a:pt x="310492" y="35067"/>
                  </a:cubicBezTo>
                  <a:cubicBezTo>
                    <a:pt x="277059" y="56403"/>
                    <a:pt x="250770" y="85359"/>
                    <a:pt x="212289" y="118601"/>
                  </a:cubicBezTo>
                  <a:cubicBezTo>
                    <a:pt x="212289" y="94884"/>
                    <a:pt x="210575" y="82120"/>
                    <a:pt x="212575" y="70024"/>
                  </a:cubicBezTo>
                  <a:cubicBezTo>
                    <a:pt x="219718" y="27447"/>
                    <a:pt x="210193" y="17731"/>
                    <a:pt x="160568" y="17731"/>
                  </a:cubicBezTo>
                  <a:cubicBezTo>
                    <a:pt x="122754" y="17731"/>
                    <a:pt x="87511" y="17636"/>
                    <a:pt x="46745" y="17731"/>
                  </a:cubicBezTo>
                  <a:cubicBezTo>
                    <a:pt x="7121" y="17827"/>
                    <a:pt x="-1738" y="30590"/>
                    <a:pt x="263" y="66404"/>
                  </a:cubicBezTo>
                  <a:cubicBezTo>
                    <a:pt x="2930" y="115363"/>
                    <a:pt x="929" y="164512"/>
                    <a:pt x="929" y="213661"/>
                  </a:cubicBezTo>
                  <a:cubicBezTo>
                    <a:pt x="929" y="413210"/>
                    <a:pt x="1786" y="612663"/>
                    <a:pt x="167" y="812212"/>
                  </a:cubicBezTo>
                  <a:cubicBezTo>
                    <a:pt x="-118" y="848312"/>
                    <a:pt x="10454" y="856789"/>
                    <a:pt x="45982" y="857074"/>
                  </a:cubicBezTo>
                  <a:cubicBezTo>
                    <a:pt x="92369" y="857360"/>
                    <a:pt x="131707" y="857360"/>
                    <a:pt x="178856" y="857074"/>
                  </a:cubicBezTo>
                  <a:cubicBezTo>
                    <a:pt x="213908" y="856884"/>
                    <a:pt x="225434" y="849073"/>
                    <a:pt x="224672" y="812497"/>
                  </a:cubicBezTo>
                  <a:cubicBezTo>
                    <a:pt x="222290" y="696959"/>
                    <a:pt x="223815" y="581326"/>
                    <a:pt x="223815" y="465787"/>
                  </a:cubicBezTo>
                  <a:cubicBezTo>
                    <a:pt x="223815" y="273478"/>
                    <a:pt x="266200" y="229377"/>
                    <a:pt x="458510" y="223186"/>
                  </a:cubicBezTo>
                  <a:cubicBezTo>
                    <a:pt x="476989" y="222614"/>
                    <a:pt x="488800" y="221090"/>
                    <a:pt x="488514" y="198421"/>
                  </a:cubicBezTo>
                  <a:cubicBezTo>
                    <a:pt x="487561" y="139652"/>
                    <a:pt x="487847" y="81073"/>
                    <a:pt x="488228" y="22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F7135FF-8C1E-4644-8E33-4803E7B52A7D}"/>
                </a:ext>
              </a:extLst>
            </p:cNvPr>
            <p:cNvSpPr/>
            <p:nvPr/>
          </p:nvSpPr>
          <p:spPr>
            <a:xfrm>
              <a:off x="9049035" y="4031218"/>
              <a:ext cx="223755" cy="839335"/>
            </a:xfrm>
            <a:custGeom>
              <a:avLst/>
              <a:gdLst>
                <a:gd name="connsiteX0" fmla="*/ 223171 w 223755"/>
                <a:gd name="connsiteY0" fmla="*/ 422290 h 839335"/>
                <a:gd name="connsiteX1" fmla="*/ 223647 w 223755"/>
                <a:gd name="connsiteY1" fmla="*/ 41861 h 839335"/>
                <a:gd name="connsiteX2" fmla="*/ 184118 w 223755"/>
                <a:gd name="connsiteY2" fmla="*/ 142 h 839335"/>
                <a:gd name="connsiteX3" fmla="*/ 36767 w 223755"/>
                <a:gd name="connsiteY3" fmla="*/ 428 h 839335"/>
                <a:gd name="connsiteX4" fmla="*/ 1 w 223755"/>
                <a:gd name="connsiteY4" fmla="*/ 34622 h 839335"/>
                <a:gd name="connsiteX5" fmla="*/ 1 w 223755"/>
                <a:gd name="connsiteY5" fmla="*/ 805004 h 839335"/>
                <a:gd name="connsiteX6" fmla="*/ 36576 w 223755"/>
                <a:gd name="connsiteY6" fmla="*/ 839009 h 839335"/>
                <a:gd name="connsiteX7" fmla="*/ 183928 w 223755"/>
                <a:gd name="connsiteY7" fmla="*/ 839199 h 839335"/>
                <a:gd name="connsiteX8" fmla="*/ 223743 w 223755"/>
                <a:gd name="connsiteY8" fmla="*/ 797861 h 839335"/>
                <a:gd name="connsiteX9" fmla="*/ 223171 w 223755"/>
                <a:gd name="connsiteY9" fmla="*/ 422290 h 83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755" h="839335">
                  <a:moveTo>
                    <a:pt x="223171" y="422290"/>
                  </a:moveTo>
                  <a:cubicBezTo>
                    <a:pt x="223171" y="295512"/>
                    <a:pt x="222504" y="168639"/>
                    <a:pt x="223647" y="41861"/>
                  </a:cubicBezTo>
                  <a:cubicBezTo>
                    <a:pt x="223933" y="12239"/>
                    <a:pt x="217171" y="-1572"/>
                    <a:pt x="184118" y="142"/>
                  </a:cubicBezTo>
                  <a:cubicBezTo>
                    <a:pt x="135065" y="2714"/>
                    <a:pt x="85820" y="1666"/>
                    <a:pt x="36767" y="428"/>
                  </a:cubicBezTo>
                  <a:cubicBezTo>
                    <a:pt x="11525" y="-239"/>
                    <a:pt x="-95" y="6143"/>
                    <a:pt x="1" y="34622"/>
                  </a:cubicBezTo>
                  <a:cubicBezTo>
                    <a:pt x="858" y="291417"/>
                    <a:pt x="858" y="548211"/>
                    <a:pt x="1" y="805004"/>
                  </a:cubicBezTo>
                  <a:cubicBezTo>
                    <a:pt x="-95" y="833294"/>
                    <a:pt x="10859" y="839866"/>
                    <a:pt x="36576" y="839009"/>
                  </a:cubicBezTo>
                  <a:cubicBezTo>
                    <a:pt x="85630" y="837485"/>
                    <a:pt x="134970" y="836723"/>
                    <a:pt x="183928" y="839199"/>
                  </a:cubicBezTo>
                  <a:cubicBezTo>
                    <a:pt x="216313" y="840819"/>
                    <a:pt x="224124" y="828055"/>
                    <a:pt x="223743" y="797861"/>
                  </a:cubicBezTo>
                  <a:cubicBezTo>
                    <a:pt x="222409" y="672797"/>
                    <a:pt x="223171" y="547544"/>
                    <a:pt x="223171" y="422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78DBC82-2EF6-4A19-82DA-31263FB9DE50}"/>
                </a:ext>
              </a:extLst>
            </p:cNvPr>
            <p:cNvSpPr/>
            <p:nvPr/>
          </p:nvSpPr>
          <p:spPr>
            <a:xfrm>
              <a:off x="9049512" y="3727703"/>
              <a:ext cx="222599" cy="205358"/>
            </a:xfrm>
            <a:custGeom>
              <a:avLst/>
              <a:gdLst>
                <a:gd name="connsiteX0" fmla="*/ 109728 w 222599"/>
                <a:gd name="connsiteY0" fmla="*/ 205359 h 205358"/>
                <a:gd name="connsiteX1" fmla="*/ 142970 w 222599"/>
                <a:gd name="connsiteY1" fmla="*/ 205359 h 205358"/>
                <a:gd name="connsiteX2" fmla="*/ 222599 w 222599"/>
                <a:gd name="connsiteY2" fmla="*/ 124301 h 205358"/>
                <a:gd name="connsiteX3" fmla="*/ 95917 w 222599"/>
                <a:gd name="connsiteY3" fmla="*/ 0 h 205358"/>
                <a:gd name="connsiteX4" fmla="*/ 0 w 222599"/>
                <a:gd name="connsiteY4" fmla="*/ 97631 h 205358"/>
                <a:gd name="connsiteX5" fmla="*/ 109728 w 222599"/>
                <a:gd name="connsiteY5" fmla="*/ 205359 h 20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599" h="205358">
                  <a:moveTo>
                    <a:pt x="109728" y="205359"/>
                  </a:moveTo>
                  <a:cubicBezTo>
                    <a:pt x="120777" y="205359"/>
                    <a:pt x="131921" y="205359"/>
                    <a:pt x="142970" y="205359"/>
                  </a:cubicBezTo>
                  <a:cubicBezTo>
                    <a:pt x="222599" y="205359"/>
                    <a:pt x="222599" y="205359"/>
                    <a:pt x="222599" y="124301"/>
                  </a:cubicBezTo>
                  <a:cubicBezTo>
                    <a:pt x="222599" y="0"/>
                    <a:pt x="222599" y="0"/>
                    <a:pt x="95917" y="0"/>
                  </a:cubicBezTo>
                  <a:cubicBezTo>
                    <a:pt x="0" y="0"/>
                    <a:pt x="0" y="0"/>
                    <a:pt x="0" y="97631"/>
                  </a:cubicBezTo>
                  <a:cubicBezTo>
                    <a:pt x="95" y="205359"/>
                    <a:pt x="95" y="205359"/>
                    <a:pt x="109728" y="205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7C84A273-0B0E-408C-8887-629AD325CC2A}"/>
              </a:ext>
            </a:extLst>
          </p:cNvPr>
          <p:cNvSpPr txBox="1"/>
          <p:nvPr/>
        </p:nvSpPr>
        <p:spPr>
          <a:xfrm>
            <a:off x="534838" y="771147"/>
            <a:ext cx="4459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-</a:t>
            </a:r>
            <a:r>
              <a:rPr lang="it-IT" dirty="0" err="1"/>
              <a:t>ipfire.org</a:t>
            </a:r>
            <a:r>
              <a:rPr lang="it-IT" dirty="0"/>
              <a:t> </a:t>
            </a:r>
          </a:p>
          <a:p>
            <a:r>
              <a:rPr lang="it-IT" dirty="0"/>
              <a:t>-</a:t>
            </a:r>
            <a:r>
              <a:rPr lang="it-IT" dirty="0" err="1"/>
              <a:t>blog.ipfire.org</a:t>
            </a:r>
            <a:r>
              <a:rPr lang="it-IT" dirty="0"/>
              <a:t> </a:t>
            </a:r>
          </a:p>
          <a:p>
            <a:r>
              <a:rPr lang="it-IT" dirty="0"/>
              <a:t>-</a:t>
            </a:r>
            <a:r>
              <a:rPr lang="it-IT" dirty="0" err="1"/>
              <a:t>community.ipfire.org</a:t>
            </a:r>
            <a:r>
              <a:rPr lang="it-IT" dirty="0"/>
              <a:t> </a:t>
            </a:r>
          </a:p>
          <a:p>
            <a:r>
              <a:rPr lang="it-IT" dirty="0"/>
              <a:t>-</a:t>
            </a:r>
            <a:r>
              <a:rPr lang="it-IT" dirty="0" err="1"/>
              <a:t>facebook.com</a:t>
            </a:r>
            <a:r>
              <a:rPr lang="it-IT" dirty="0"/>
              <a:t>/</a:t>
            </a:r>
            <a:r>
              <a:rPr lang="it-IT" dirty="0" err="1"/>
              <a:t>IPFire.org</a:t>
            </a:r>
            <a:r>
              <a:rPr lang="it-IT" dirty="0"/>
              <a:t> </a:t>
            </a:r>
          </a:p>
          <a:p>
            <a:r>
              <a:rPr lang="it-IT" dirty="0"/>
              <a:t>-</a:t>
            </a:r>
            <a:r>
              <a:rPr lang="it-IT" dirty="0" err="1"/>
              <a:t>youtube</a:t>
            </a:r>
            <a:r>
              <a:rPr lang="it-IT" dirty="0"/>
              <a:t> --→ </a:t>
            </a:r>
            <a:r>
              <a:rPr lang="it-IT" dirty="0" err="1"/>
              <a:t>ipfireproject</a:t>
            </a:r>
            <a:r>
              <a:rPr lang="it-IT" dirty="0"/>
              <a:t> </a:t>
            </a:r>
          </a:p>
          <a:p>
            <a:r>
              <a:rPr lang="it-IT" dirty="0"/>
              <a:t>-</a:t>
            </a:r>
            <a:r>
              <a:rPr lang="it-IT" dirty="0" err="1"/>
              <a:t>linkedin.com</a:t>
            </a:r>
            <a:r>
              <a:rPr lang="it-IT" dirty="0"/>
              <a:t>/company/</a:t>
            </a:r>
            <a:r>
              <a:rPr lang="it-IT" dirty="0" err="1"/>
              <a:t>ipfire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7187BDA-2D8D-4432-ACF3-42CFC77A56D8}"/>
              </a:ext>
            </a:extLst>
          </p:cNvPr>
          <p:cNvSpPr txBox="1"/>
          <p:nvPr/>
        </p:nvSpPr>
        <p:spPr>
          <a:xfrm>
            <a:off x="175566" y="2627735"/>
            <a:ext cx="6948728" cy="38779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it-IT" sz="2800" dirty="0" err="1">
                <a:solidFill>
                  <a:schemeClr val="accent6">
                    <a:lumMod val="75000"/>
                  </a:schemeClr>
                </a:solidFill>
              </a:rPr>
              <a:t>IPFire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 Italia: Comunità nata nel 2016 come supporto volontario e collaborativo Ci occupiamo di eseguire le traduzioni in italiano e di fornire supporto tecnico e sviluppo di alcune personalizzazioni</a:t>
            </a:r>
          </a:p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links </a:t>
            </a:r>
            <a:r>
              <a:rPr lang="it-IT" sz="2800" dirty="0" err="1">
                <a:solidFill>
                  <a:schemeClr val="accent6">
                    <a:lumMod val="75000"/>
                  </a:schemeClr>
                </a:solidFill>
              </a:rPr>
              <a:t>IPFire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 Italia: -https://ipfireitalia.it -https://www.facebook.com/IpfireItalia -https://www.linkedin.com/groups/8909167/</a:t>
            </a:r>
          </a:p>
          <a:p>
            <a:r>
              <a:rPr lang="it-IT" altLang="ko-KR" sz="2800" dirty="0">
                <a:solidFill>
                  <a:schemeClr val="accent6">
                    <a:lumMod val="75000"/>
                  </a:schemeClr>
                </a:solidFill>
              </a:rPr>
              <a:t>https://t.me/IPFireItalia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815406A-A6F5-43D4-9C89-CEFB151A3CA4}"/>
              </a:ext>
            </a:extLst>
          </p:cNvPr>
          <p:cNvSpPr txBox="1"/>
          <p:nvPr/>
        </p:nvSpPr>
        <p:spPr>
          <a:xfrm>
            <a:off x="645024" y="530093"/>
            <a:ext cx="2101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LINKS:</a:t>
            </a:r>
            <a:endParaRPr lang="ko-KR" altLang="en-US" sz="1600" b="1" dirty="0">
              <a:cs typeface="Arial" pitchFamily="34" charset="0"/>
            </a:endParaRPr>
          </a:p>
        </p:txBody>
      </p: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B1191B5A-2BF3-A4F1-91C7-955227C86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50" y="4505310"/>
            <a:ext cx="1122081" cy="11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87995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8192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ANY QUESTION?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C53CE8BA-B97D-C7A9-A731-AA056AF9D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49" y="1636685"/>
            <a:ext cx="2146835" cy="21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D51964-DE03-4B30-9A44-B6373BB621A4}"/>
              </a:ext>
            </a:extLst>
          </p:cNvPr>
          <p:cNvGrpSpPr/>
          <p:nvPr/>
        </p:nvGrpSpPr>
        <p:grpSpPr>
          <a:xfrm>
            <a:off x="636303" y="3643008"/>
            <a:ext cx="3704961" cy="2277355"/>
            <a:chOff x="755576" y="2985717"/>
            <a:chExt cx="3092136" cy="22773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D5531F-4774-4A20-B7E6-16F1AFE93FD0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192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1"/>
                </a:spcBef>
                <a:tabLst>
                  <a:tab pos="0" algn="l"/>
                </a:tabLst>
              </a:pP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La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sicurezza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del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codice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è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un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processo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da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inserire</a:t>
              </a:r>
              <a:r>
                <a:rPr lang="it-IT" sz="1600" dirty="0">
                  <a:solidFill>
                    <a:srgbClr val="FFFFFF"/>
                  </a:solidFill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nella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strategia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security IT</a:t>
              </a:r>
              <a:endParaRPr lang="it-IT" sz="1600" dirty="0">
                <a:solidFill>
                  <a:srgbClr val="FFFFFF"/>
                </a:solidFill>
              </a:endParaRPr>
            </a:p>
            <a:p>
              <a:pPr algn="just">
                <a:lnSpc>
                  <a:spcPct val="115000"/>
                </a:lnSpc>
                <a:spcBef>
                  <a:spcPts val="601"/>
                </a:spcBef>
                <a:tabLst>
                  <a:tab pos="0" algn="l"/>
                </a:tabLst>
              </a:pP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• Il software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scritto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senza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molte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attenzioni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nell'ambito</a:t>
              </a:r>
              <a:r>
                <a:rPr lang="it-IT" sz="1600" dirty="0">
                  <a:solidFill>
                    <a:srgbClr val="FFFFFF"/>
                  </a:solidFill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della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sicurezza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sta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influendo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le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fondamenta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di</a:t>
              </a:r>
              <a:r>
                <a:rPr lang="it-IT" sz="1600" dirty="0">
                  <a:solidFill>
                    <a:srgbClr val="FFFFFF"/>
                  </a:solidFill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infrastrutture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informatiche</a:t>
              </a:r>
              <a:endParaRPr lang="it-IT" sz="1600" dirty="0">
                <a:solidFill>
                  <a:srgbClr val="FFFFFF"/>
                </a:solidFill>
              </a:endParaRPr>
            </a:p>
            <a:p>
              <a:pPr algn="just">
                <a:lnSpc>
                  <a:spcPct val="115000"/>
                </a:lnSpc>
                <a:spcBef>
                  <a:spcPts val="601"/>
                </a:spcBef>
                <a:tabLst>
                  <a:tab pos="0" algn="l"/>
                </a:tabLst>
              </a:pP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• Il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mio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sistema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Operativo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è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1600" dirty="0" err="1">
                  <a:solidFill>
                    <a:srgbClr val="FFFFFF"/>
                  </a:solidFill>
                  <a:latin typeface="Muli"/>
                  <a:ea typeface="Muli"/>
                </a:rPr>
                <a:t>sicuro</a:t>
              </a:r>
              <a:r>
                <a:rPr lang="en" sz="1600" dirty="0">
                  <a:solidFill>
                    <a:srgbClr val="FFFFFF"/>
                  </a:solidFill>
                  <a:latin typeface="Muli"/>
                  <a:ea typeface="Muli"/>
                </a:rPr>
                <a:t>..</a:t>
              </a:r>
              <a:endParaRPr lang="it-IT" sz="16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C96C79-8B25-47D7-84DE-D88D269B7AF8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IPFIRE-Security IT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BEE18F-6540-406B-BD7B-288F5381E69D}"/>
              </a:ext>
            </a:extLst>
          </p:cNvPr>
          <p:cNvSpPr txBox="1"/>
          <p:nvPr/>
        </p:nvSpPr>
        <p:spPr>
          <a:xfrm>
            <a:off x="636303" y="855706"/>
            <a:ext cx="303171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Linux-</a:t>
            </a:r>
            <a:r>
              <a:rPr lang="en-US" sz="2800" dirty="0" err="1">
                <a:solidFill>
                  <a:schemeClr val="bg1"/>
                </a:solidFill>
              </a:rPr>
              <a:t>IpFire</a:t>
            </a:r>
            <a:r>
              <a:rPr lang="en-US" sz="2800" dirty="0">
                <a:solidFill>
                  <a:schemeClr val="bg1"/>
                </a:solidFill>
              </a:rPr>
              <a:t> hardening </a:t>
            </a:r>
            <a:r>
              <a:rPr lang="en-US" sz="2800" dirty="0" err="1">
                <a:solidFill>
                  <a:schemeClr val="bg1"/>
                </a:solidFill>
              </a:rPr>
              <a:t>lan</a:t>
            </a:r>
            <a:r>
              <a:rPr lang="en-US" sz="2800" dirty="0">
                <a:solidFill>
                  <a:schemeClr val="bg1"/>
                </a:solidFill>
              </a:rPr>
              <a:t> with </a:t>
            </a:r>
            <a:r>
              <a:rPr lang="en-US" sz="2800" dirty="0" err="1">
                <a:solidFill>
                  <a:schemeClr val="bg1"/>
                </a:solidFill>
              </a:rPr>
              <a:t>suricata</a:t>
            </a:r>
            <a:r>
              <a:rPr lang="en-US" sz="2800" dirty="0">
                <a:solidFill>
                  <a:schemeClr val="bg1"/>
                </a:solidFill>
              </a:rPr>
              <a:t>/IPS</a:t>
            </a:r>
          </a:p>
        </p:txBody>
      </p: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334D8BDB-48A6-9FAE-4D6B-8E266ED2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71" y="3643008"/>
            <a:ext cx="3037192" cy="30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0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32C32-9AA6-388E-C74E-F80535B9C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3EEA34-79DC-F4F6-66B1-808E80A01BA6}"/>
              </a:ext>
            </a:extLst>
          </p:cNvPr>
          <p:cNvGrpSpPr/>
          <p:nvPr/>
        </p:nvGrpSpPr>
        <p:grpSpPr>
          <a:xfrm>
            <a:off x="1143991" y="0"/>
            <a:ext cx="10238111" cy="5414988"/>
            <a:chOff x="914133" y="-108028"/>
            <a:chExt cx="10548653" cy="54149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73A8C5-EE6D-887F-569C-7F951E1C82DD}"/>
                </a:ext>
              </a:extLst>
            </p:cNvPr>
            <p:cNvSpPr txBox="1"/>
            <p:nvPr/>
          </p:nvSpPr>
          <p:spPr>
            <a:xfrm>
              <a:off x="914133" y="-108028"/>
              <a:ext cx="477715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IpFire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369A75-A087-C40B-5C04-1EE90965340D}"/>
                </a:ext>
              </a:extLst>
            </p:cNvPr>
            <p:cNvSpPr txBox="1"/>
            <p:nvPr/>
          </p:nvSpPr>
          <p:spPr>
            <a:xfrm>
              <a:off x="6016346" y="2098068"/>
              <a:ext cx="5446440" cy="3208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ts val="601"/>
                </a:spcBef>
                <a:tabLst>
                  <a:tab pos="0" algn="l"/>
                </a:tabLst>
              </a:pP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Statistiche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(CLUSIT)...</a:t>
              </a:r>
              <a:endParaRPr lang="it-IT" sz="2000" dirty="0">
                <a:solidFill>
                  <a:srgbClr val="FFFFFF"/>
                </a:solidFill>
              </a:endParaRPr>
            </a:p>
            <a:p>
              <a:pPr>
                <a:lnSpc>
                  <a:spcPct val="115000"/>
                </a:lnSpc>
                <a:spcBef>
                  <a:spcPts val="601"/>
                </a:spcBef>
                <a:tabLst>
                  <a:tab pos="0" algn="l"/>
                </a:tabLst>
              </a:pP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• 73%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dei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dirigenti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sono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convinti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della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solidità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delle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pratiche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di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sicurezza</a:t>
              </a:r>
              <a:endParaRPr lang="it-IT" sz="2000" dirty="0">
                <a:solidFill>
                  <a:srgbClr val="FFFFFF"/>
                </a:solidFill>
              </a:endParaRPr>
            </a:p>
            <a:p>
              <a:pPr>
                <a:lnSpc>
                  <a:spcPct val="115000"/>
                </a:lnSpc>
                <a:spcBef>
                  <a:spcPts val="601"/>
                </a:spcBef>
                <a:tabLst>
                  <a:tab pos="0" algn="l"/>
                </a:tabLst>
              </a:pP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• 41% non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sa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quanti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incidenti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negli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ultimi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24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mesi</a:t>
              </a:r>
              <a:r>
                <a:rPr lang="it-IT" sz="2000" dirty="0">
                  <a:solidFill>
                    <a:srgbClr val="FFFFFF"/>
                  </a:solidFill>
                </a:rPr>
                <a:t> 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o non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sa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che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tipo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di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incidenti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sono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avvenuti</a:t>
              </a:r>
              <a:endParaRPr lang="it-IT" sz="2000" dirty="0">
                <a:solidFill>
                  <a:srgbClr val="FFFFFF"/>
                </a:solidFill>
              </a:endParaRPr>
            </a:p>
            <a:p>
              <a:pPr>
                <a:lnSpc>
                  <a:spcPct val="115000"/>
                </a:lnSpc>
                <a:spcBef>
                  <a:spcPts val="601"/>
                </a:spcBef>
                <a:tabLst>
                  <a:tab pos="0" algn="l"/>
                </a:tabLst>
              </a:pP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• Audit e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Controlli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IT:verifica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da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parte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di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terzi</a:t>
              </a:r>
              <a:endParaRPr lang="it-IT" sz="2000" dirty="0">
                <a:solidFill>
                  <a:srgbClr val="FFFFFF"/>
                </a:solidFill>
              </a:endParaRPr>
            </a:p>
            <a:p>
              <a:pPr>
                <a:lnSpc>
                  <a:spcPct val="115000"/>
                </a:lnSpc>
                <a:spcBef>
                  <a:spcPts val="601"/>
                </a:spcBef>
                <a:tabLst>
                  <a:tab pos="0" algn="l"/>
                </a:tabLst>
              </a:pP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•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Sicurezza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IT: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supervisione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quotidiana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dei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sistemi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endParaRPr lang="it-IT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EA4C6FFC-98D4-A055-71E3-9883654D7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84" y="34290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6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20143-8342-4F09-99B0-C321BCA3E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99C6E4-58FF-EA1A-5B47-85457345A382}"/>
              </a:ext>
            </a:extLst>
          </p:cNvPr>
          <p:cNvSpPr txBox="1"/>
          <p:nvPr/>
        </p:nvSpPr>
        <p:spPr>
          <a:xfrm>
            <a:off x="1143991" y="0"/>
            <a:ext cx="463651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IpFire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FB5844CC-0C02-86BA-ABC6-D44339319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84" y="3429000"/>
            <a:ext cx="3251200" cy="32512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B1CDDD7-FE2E-A08B-6B43-25491BA7C96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18028" y="180753"/>
            <a:ext cx="5961683" cy="649944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52DB06B-9580-03BC-9CD9-D61B8666940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058400" y="232620"/>
            <a:ext cx="1832687" cy="76684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0036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A10FB-8320-9A61-81C4-24D81072F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19E075-CDC7-21CC-F132-FB1FF850723B}"/>
              </a:ext>
            </a:extLst>
          </p:cNvPr>
          <p:cNvGrpSpPr/>
          <p:nvPr/>
        </p:nvGrpSpPr>
        <p:grpSpPr>
          <a:xfrm>
            <a:off x="1143991" y="0"/>
            <a:ext cx="10238111" cy="6515290"/>
            <a:chOff x="914133" y="-108028"/>
            <a:chExt cx="10548653" cy="65152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B0A1E0-455D-476A-DF93-75760727F086}"/>
                </a:ext>
              </a:extLst>
            </p:cNvPr>
            <p:cNvSpPr txBox="1"/>
            <p:nvPr/>
          </p:nvSpPr>
          <p:spPr>
            <a:xfrm>
              <a:off x="914133" y="-108028"/>
              <a:ext cx="477715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IpFire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76C82B-718C-8478-5F04-65C499FFD204}"/>
                </a:ext>
              </a:extLst>
            </p:cNvPr>
            <p:cNvSpPr txBox="1"/>
            <p:nvPr/>
          </p:nvSpPr>
          <p:spPr>
            <a:xfrm>
              <a:off x="6016346" y="997768"/>
              <a:ext cx="5446440" cy="54094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28600" indent="-228600" algn="just">
                <a:lnSpc>
                  <a:spcPct val="115000"/>
                </a:lnSpc>
                <a:spcBef>
                  <a:spcPts val="1001"/>
                </a:spcBef>
                <a:buClr>
                  <a:srgbClr val="00FFFF"/>
                </a:buClr>
                <a:buFont typeface="Arial"/>
                <a:buChar char="•"/>
                <a:tabLst>
                  <a:tab pos="0" algn="l"/>
                </a:tabLst>
              </a:pP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Non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è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quasi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mai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possibile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aggiungere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la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sicurezza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ad un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prodotto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IT: 1)Acquisto HW...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funzionalità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di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sicurezza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non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implementabili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a posteriori 2)Procedure del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Personale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..difficile far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cambiare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le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abitudini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.</a:t>
              </a:r>
              <a:endParaRPr lang="it-IT" sz="2000" dirty="0">
                <a:solidFill>
                  <a:schemeClr val="bg1"/>
                </a:solidFill>
              </a:endParaRPr>
            </a:p>
            <a:p>
              <a:pPr marL="228600" indent="-228600" algn="just">
                <a:lnSpc>
                  <a:spcPct val="115000"/>
                </a:lnSpc>
                <a:spcBef>
                  <a:spcPts val="1001"/>
                </a:spcBef>
                <a:buClr>
                  <a:srgbClr val="00FFFF"/>
                </a:buClr>
                <a:buFont typeface="Arial"/>
                <a:buChar char="•"/>
                <a:tabLst>
                  <a:tab pos="0" algn="l"/>
                </a:tabLst>
              </a:pP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Il firmware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è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il software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che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il router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esegue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e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una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versione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obsoleta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potrebbe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contenere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vulnerabilità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di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sicurezza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note.</a:t>
              </a:r>
              <a:endParaRPr lang="it-IT" sz="2000" dirty="0">
                <a:solidFill>
                  <a:schemeClr val="bg1"/>
                </a:solidFill>
              </a:endParaRPr>
            </a:p>
            <a:p>
              <a:pPr marL="228600" indent="-228600" algn="just">
                <a:lnSpc>
                  <a:spcPct val="115000"/>
                </a:lnSpc>
                <a:spcBef>
                  <a:spcPts val="1001"/>
                </a:spcBef>
                <a:buClr>
                  <a:srgbClr val="00FFFF"/>
                </a:buClr>
                <a:buFont typeface="Arial"/>
                <a:buChar char="•"/>
                <a:tabLst>
                  <a:tab pos="0" algn="l"/>
                </a:tabLst>
              </a:pP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Essere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attenti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alla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sicurezza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dei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propri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dati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non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significa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solo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diffidare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dei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tentativi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di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pishing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e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dei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siti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web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pericolosi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.</a:t>
              </a:r>
              <a:endParaRPr lang="it-IT" sz="2000" dirty="0">
                <a:solidFill>
                  <a:schemeClr val="bg1"/>
                </a:solidFill>
              </a:endParaRPr>
            </a:p>
            <a:p>
              <a:pPr marL="228600" indent="-228600" algn="just">
                <a:lnSpc>
                  <a:spcPct val="115000"/>
                </a:lnSpc>
                <a:spcBef>
                  <a:spcPts val="1001"/>
                </a:spcBef>
                <a:buClr>
                  <a:srgbClr val="00FFFF"/>
                </a:buClr>
                <a:buFont typeface="Arial"/>
                <a:buChar char="•"/>
                <a:tabLst>
                  <a:tab pos="0" algn="l"/>
                </a:tabLst>
              </a:pP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Gli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attaccanti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possono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facilmente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entrare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nelle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reti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approfittando</a:t>
              </a:r>
              <a:r>
                <a:rPr lang="en" sz="2000" dirty="0">
                  <a:solidFill>
                    <a:schemeClr val="bg1"/>
                  </a:solidFill>
                  <a:latin typeface="Muli"/>
                  <a:ea typeface="Muli"/>
                </a:rPr>
                <a:t> di un firmware non </a:t>
              </a:r>
              <a:r>
                <a:rPr lang="en" sz="2000" dirty="0" err="1">
                  <a:solidFill>
                    <a:schemeClr val="bg1"/>
                  </a:solidFill>
                  <a:latin typeface="Muli"/>
                  <a:ea typeface="Muli"/>
                </a:rPr>
                <a:t>aggiornato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5F51FFA1-EEE6-991B-BF44-9B4997269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84" y="34290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DE287-E382-FDB5-F3CC-71F8A1818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9C22E76-D45F-BA83-781E-490143DF0480}"/>
              </a:ext>
            </a:extLst>
          </p:cNvPr>
          <p:cNvGrpSpPr/>
          <p:nvPr/>
        </p:nvGrpSpPr>
        <p:grpSpPr>
          <a:xfrm>
            <a:off x="1143991" y="0"/>
            <a:ext cx="10296642" cy="6388174"/>
            <a:chOff x="914133" y="-108028"/>
            <a:chExt cx="10608959" cy="63881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3A493A-A91A-CD50-4A9A-8E08B2D146BC}"/>
                </a:ext>
              </a:extLst>
            </p:cNvPr>
            <p:cNvSpPr txBox="1"/>
            <p:nvPr/>
          </p:nvSpPr>
          <p:spPr>
            <a:xfrm>
              <a:off x="914133" y="-108028"/>
              <a:ext cx="477715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IpFire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D046B4-DD2B-E4D6-2D54-E3135209494D}"/>
                </a:ext>
              </a:extLst>
            </p:cNvPr>
            <p:cNvSpPr txBox="1"/>
            <p:nvPr/>
          </p:nvSpPr>
          <p:spPr>
            <a:xfrm>
              <a:off x="5903144" y="1124889"/>
              <a:ext cx="5619948" cy="51552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57200" indent="-380880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Piuttosto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che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applicare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la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sicurezza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alle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applicazioni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è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più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efficace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progettare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la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sicurezza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 </a:t>
              </a:r>
              <a:r>
                <a:rPr lang="en" sz="2000" dirty="0" err="1">
                  <a:solidFill>
                    <a:srgbClr val="FFFFFF"/>
                  </a:solidFill>
                  <a:latin typeface="Muli"/>
                  <a:ea typeface="Muli"/>
                </a:rPr>
                <a:t>dall'inizio</a:t>
              </a: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.</a:t>
              </a:r>
            </a:p>
            <a:p>
              <a:pPr marL="457200" indent="-380880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>
                  <a:solidFill>
                    <a:schemeClr val="bg1"/>
                  </a:solidFill>
                </a:rPr>
                <a:t>The computer </a:t>
              </a:r>
              <a:r>
                <a:rPr lang="it-IT" sz="2000" dirty="0" err="1">
                  <a:solidFill>
                    <a:schemeClr val="bg1"/>
                  </a:solidFill>
                </a:rPr>
                <a:t>as</a:t>
              </a:r>
              <a:r>
                <a:rPr lang="it-IT" sz="2000" dirty="0">
                  <a:solidFill>
                    <a:schemeClr val="bg1"/>
                  </a:solidFill>
                </a:rPr>
                <a:t> a target </a:t>
              </a:r>
            </a:p>
            <a:p>
              <a:pPr marL="457200" indent="-380880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>
                  <a:solidFill>
                    <a:schemeClr val="bg1"/>
                  </a:solidFill>
                </a:rPr>
                <a:t>The computer </a:t>
              </a:r>
              <a:r>
                <a:rPr lang="it-IT" sz="2000" dirty="0" err="1">
                  <a:solidFill>
                    <a:schemeClr val="bg1"/>
                  </a:solidFill>
                </a:rPr>
                <a:t>as</a:t>
              </a:r>
              <a:r>
                <a:rPr lang="it-IT" sz="2000" dirty="0">
                  <a:solidFill>
                    <a:schemeClr val="bg1"/>
                  </a:solidFill>
                </a:rPr>
                <a:t> a </a:t>
              </a:r>
              <a:r>
                <a:rPr lang="it-IT" sz="2000" dirty="0" err="1">
                  <a:solidFill>
                    <a:schemeClr val="bg1"/>
                  </a:solidFill>
                </a:rPr>
                <a:t>weapon</a:t>
              </a:r>
              <a:r>
                <a:rPr lang="it-IT" sz="2000" dirty="0">
                  <a:solidFill>
                    <a:schemeClr val="bg1"/>
                  </a:solidFill>
                </a:rPr>
                <a:t> </a:t>
              </a:r>
            </a:p>
            <a:p>
              <a:pPr marL="457200" indent="-380880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 err="1">
                  <a:solidFill>
                    <a:schemeClr val="bg1"/>
                  </a:solidFill>
                </a:rPr>
                <a:t>Transmitting</a:t>
              </a:r>
              <a:r>
                <a:rPr lang="it-IT" sz="2000" dirty="0">
                  <a:solidFill>
                    <a:schemeClr val="bg1"/>
                  </a:solidFill>
                </a:rPr>
                <a:t> virus </a:t>
              </a:r>
            </a:p>
            <a:p>
              <a:pPr marL="457200" indent="-380880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  <a:buFont typeface="Muli"/>
                <a:buChar char="⬡"/>
              </a:pPr>
              <a:r>
                <a:rPr lang="it-IT" sz="2000" dirty="0">
                  <a:solidFill>
                    <a:schemeClr val="bg1"/>
                  </a:solidFill>
                </a:rPr>
                <a:t>Malware (</a:t>
              </a:r>
              <a:r>
                <a:rPr lang="it-IT" sz="2000" dirty="0" err="1">
                  <a:solidFill>
                    <a:schemeClr val="bg1"/>
                  </a:solidFill>
                </a:rPr>
                <a:t>Malicious</a:t>
              </a:r>
              <a:r>
                <a:rPr lang="it-IT" sz="2000" dirty="0">
                  <a:solidFill>
                    <a:schemeClr val="bg1"/>
                  </a:solidFill>
                </a:rPr>
                <a:t> </a:t>
              </a:r>
              <a:r>
                <a:rPr lang="it-IT" sz="2000" dirty="0" err="1">
                  <a:solidFill>
                    <a:schemeClr val="bg1"/>
                  </a:solidFill>
                </a:rPr>
                <a:t>softWare</a:t>
              </a:r>
              <a:r>
                <a:rPr lang="it-IT" sz="2000" dirty="0">
                  <a:solidFill>
                    <a:schemeClr val="bg1"/>
                  </a:solidFill>
                </a:rPr>
                <a:t>) </a:t>
              </a:r>
            </a:p>
            <a:p>
              <a:pPr marL="76320">
                <a:lnSpc>
                  <a:spcPct val="115000"/>
                </a:lnSpc>
                <a:spcBef>
                  <a:spcPts val="601"/>
                </a:spcBef>
                <a:buClr>
                  <a:srgbClr val="A458FF"/>
                </a:buClr>
              </a:pPr>
              <a:endParaRPr lang="it-IT" sz="2000" dirty="0">
                <a:solidFill>
                  <a:srgbClr val="FFFFFF"/>
                </a:solidFill>
              </a:endParaRPr>
            </a:p>
            <a:p>
              <a:pPr>
                <a:tabLst>
                  <a:tab pos="0" algn="l"/>
                </a:tabLst>
              </a:pPr>
              <a:r>
                <a:rPr lang="en" sz="2000" dirty="0">
                  <a:solidFill>
                    <a:srgbClr val="FFFFFF"/>
                  </a:solidFill>
                  <a:latin typeface="Muli"/>
                  <a:ea typeface="Muli"/>
                </a:rPr>
                <a:t>Lessons learned</a:t>
              </a:r>
              <a:endParaRPr lang="it-IT" sz="2000" dirty="0">
                <a:solidFill>
                  <a:srgbClr val="FFFFFF"/>
                </a:solidFill>
              </a:endParaRPr>
            </a:p>
            <a:p>
              <a:pPr>
                <a:tabLst>
                  <a:tab pos="0" algn="l"/>
                </a:tabLst>
              </a:pPr>
              <a:r>
                <a:rPr lang="en" sz="2000" dirty="0">
                  <a:solidFill>
                    <a:srgbClr val="FFFFFF"/>
                  </a:solidFill>
                  <a:latin typeface="ZapfDingbatsITC"/>
                  <a:ea typeface="ZapfDingbatsITC"/>
                </a:rPr>
                <a:t>➲ </a:t>
              </a:r>
              <a:r>
                <a:rPr lang="en" sz="2000" dirty="0" err="1">
                  <a:solidFill>
                    <a:srgbClr val="FFFFFF"/>
                  </a:solidFill>
                  <a:ea typeface="Arial"/>
                </a:rPr>
                <a:t>Sicurezza</a:t>
              </a:r>
              <a:r>
                <a:rPr lang="en" sz="2000" dirty="0">
                  <a:solidFill>
                    <a:srgbClr val="FFFFFF"/>
                  </a:solidFill>
                  <a:ea typeface="Arial"/>
                </a:rPr>
                <a:t>, </a:t>
              </a:r>
              <a:r>
                <a:rPr lang="en" sz="2000" dirty="0" err="1">
                  <a:solidFill>
                    <a:srgbClr val="FFFFFF"/>
                  </a:solidFill>
                  <a:ea typeface="Arial"/>
                </a:rPr>
                <a:t>Qualità</a:t>
              </a:r>
              <a:r>
                <a:rPr lang="en" sz="2000" dirty="0">
                  <a:solidFill>
                    <a:srgbClr val="FFFFFF"/>
                  </a:solidFill>
                  <a:ea typeface="Arial"/>
                </a:rPr>
                <a:t> e </a:t>
              </a:r>
              <a:r>
                <a:rPr lang="en" sz="2000" dirty="0" err="1">
                  <a:solidFill>
                    <a:srgbClr val="FFFFFF"/>
                  </a:solidFill>
                  <a:ea typeface="Arial"/>
                </a:rPr>
                <a:t>Progetti</a:t>
              </a:r>
              <a:endParaRPr lang="it-IT" sz="2000" dirty="0">
                <a:solidFill>
                  <a:srgbClr val="FFFFFF"/>
                </a:solidFill>
              </a:endParaRPr>
            </a:p>
            <a:p>
              <a:pPr>
                <a:tabLst>
                  <a:tab pos="0" algn="l"/>
                </a:tabLst>
              </a:pPr>
              <a:r>
                <a:rPr lang="en" sz="2000" dirty="0">
                  <a:solidFill>
                    <a:srgbClr val="FFFFFF"/>
                  </a:solidFill>
                  <a:latin typeface="ZapfDingbatsITC"/>
                  <a:ea typeface="ZapfDingbatsITC"/>
                </a:rPr>
                <a:t>➲ </a:t>
              </a:r>
              <a:r>
                <a:rPr lang="en" sz="2000" dirty="0" err="1">
                  <a:solidFill>
                    <a:srgbClr val="FFFFFF"/>
                  </a:solidFill>
                  <a:ea typeface="Arial"/>
                </a:rPr>
                <a:t>Sicurezza</a:t>
              </a:r>
              <a:r>
                <a:rPr lang="en" sz="2000" dirty="0">
                  <a:solidFill>
                    <a:srgbClr val="FFFFFF"/>
                  </a:solidFill>
                  <a:ea typeface="Arial"/>
                </a:rPr>
                <a:t> Prima, Durante e Dopo</a:t>
              </a:r>
              <a:endParaRPr lang="it-IT" sz="2000" dirty="0">
                <a:solidFill>
                  <a:srgbClr val="FFFFFF"/>
                </a:solidFill>
              </a:endParaRPr>
            </a:p>
            <a:p>
              <a:pPr>
                <a:tabLst>
                  <a:tab pos="0" algn="l"/>
                </a:tabLst>
              </a:pPr>
              <a:r>
                <a:rPr lang="en" sz="2000" dirty="0">
                  <a:solidFill>
                    <a:srgbClr val="FFFFFF"/>
                  </a:solidFill>
                  <a:latin typeface="ZapfDingbatsITC"/>
                  <a:ea typeface="ZapfDingbatsITC"/>
                </a:rPr>
                <a:t>➲ </a:t>
              </a:r>
              <a:r>
                <a:rPr lang="en" sz="2000" dirty="0" err="1">
                  <a:solidFill>
                    <a:srgbClr val="FFFFFF"/>
                  </a:solidFill>
                  <a:ea typeface="Arial"/>
                </a:rPr>
                <a:t>Sicurezza</a:t>
              </a:r>
              <a:r>
                <a:rPr lang="en" sz="2000" dirty="0">
                  <a:solidFill>
                    <a:srgbClr val="FFFFFF"/>
                  </a:solidFill>
                  <a:ea typeface="Arial"/>
                </a:rPr>
                <a:t> Sempre </a:t>
              </a:r>
              <a:r>
                <a:rPr lang="en" sz="2000" dirty="0" err="1">
                  <a:solidFill>
                    <a:srgbClr val="FFFFFF"/>
                  </a:solidFill>
                  <a:ea typeface="Arial"/>
                </a:rPr>
                <a:t>Valutata</a:t>
              </a:r>
              <a:r>
                <a:rPr lang="en" sz="2000" dirty="0">
                  <a:solidFill>
                    <a:srgbClr val="FFFFFF"/>
                  </a:solidFill>
                  <a:ea typeface="Arial"/>
                </a:rPr>
                <a:t> da capo e </a:t>
              </a:r>
              <a:r>
                <a:rPr lang="en" sz="2000" dirty="0" err="1">
                  <a:solidFill>
                    <a:srgbClr val="FFFFFF"/>
                  </a:solidFill>
                  <a:ea typeface="Arial"/>
                </a:rPr>
                <a:t>su</a:t>
              </a:r>
              <a:r>
                <a:rPr lang="en" sz="2000" dirty="0">
                  <a:solidFill>
                    <a:srgbClr val="FFFFFF"/>
                  </a:solidFill>
                  <a:ea typeface="Arial"/>
                </a:rPr>
                <a:t> Tutto</a:t>
              </a:r>
            </a:p>
            <a:p>
              <a:pPr>
                <a:tabLst>
                  <a:tab pos="0" algn="l"/>
                </a:tabLst>
              </a:pPr>
              <a:r>
                <a:rPr lang="en" sz="2000" dirty="0">
                  <a:solidFill>
                    <a:srgbClr val="FFFFFF"/>
                  </a:solidFill>
                </a:rPr>
                <a:t>----&gt; il </a:t>
              </a:r>
              <a:r>
                <a:rPr lang="it-IT" sz="2000" dirty="0" err="1">
                  <a:solidFill>
                    <a:srgbClr val="FFFFFF"/>
                  </a:solidFill>
                </a:rPr>
                <a:t>P</a:t>
              </a:r>
              <a:r>
                <a:rPr lang="en" sz="2000" dirty="0" err="1">
                  <a:solidFill>
                    <a:srgbClr val="FFFFFF"/>
                  </a:solidFill>
                </a:rPr>
                <a:t>rogetto</a:t>
              </a:r>
              <a:r>
                <a:rPr lang="en" sz="2000" dirty="0">
                  <a:solidFill>
                    <a:srgbClr val="FFFFFF"/>
                  </a:solidFill>
                </a:rPr>
                <a:t> IPFIRE</a:t>
              </a:r>
              <a:endParaRPr lang="it-IT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1E645A12-9463-0E0A-A956-1995EE98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84" y="34290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7952A8-EA21-418A-B242-1761A401F028}"/>
              </a:ext>
            </a:extLst>
          </p:cNvPr>
          <p:cNvSpPr txBox="1"/>
          <p:nvPr/>
        </p:nvSpPr>
        <p:spPr>
          <a:xfrm>
            <a:off x="6819737" y="5094923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5660C-A2BC-4136-B457-4ED81D5CD4EE}"/>
              </a:ext>
            </a:extLst>
          </p:cNvPr>
          <p:cNvSpPr txBox="1"/>
          <p:nvPr/>
        </p:nvSpPr>
        <p:spPr>
          <a:xfrm>
            <a:off x="0" y="6185511"/>
            <a:ext cx="32918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https://</a:t>
            </a:r>
            <a:r>
              <a:rPr lang="en-GB" altLang="ko-KR" sz="2000" dirty="0" err="1">
                <a:solidFill>
                  <a:schemeClr val="accent2"/>
                </a:solidFill>
                <a:cs typeface="Arial" pitchFamily="34" charset="0"/>
              </a:rPr>
              <a:t>www.ipfire.org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/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726B5-1457-4EF4-AABF-DAD8CB54FDCE}"/>
              </a:ext>
            </a:extLst>
          </p:cNvPr>
          <p:cNvSpPr txBox="1"/>
          <p:nvPr/>
        </p:nvSpPr>
        <p:spPr>
          <a:xfrm>
            <a:off x="439183" y="388694"/>
            <a:ext cx="487709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GNU/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linux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IPFIRE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15413-E477-45AA-96B9-9316F6EBAF20}"/>
              </a:ext>
            </a:extLst>
          </p:cNvPr>
          <p:cNvSpPr txBox="1"/>
          <p:nvPr/>
        </p:nvSpPr>
        <p:spPr>
          <a:xfrm>
            <a:off x="439184" y="1411647"/>
            <a:ext cx="477076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FIREWALL OPENSOURCE  PROJECT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Immagine 9" descr="Immagine che contiene testo, Carattere, logo, schermata&#10;&#10;Il contenuto generato dall'IA potrebbe non essere corretto.">
            <a:extLst>
              <a:ext uri="{FF2B5EF4-FFF2-40B4-BE49-F238E27FC236}">
                <a16:creationId xmlns:a16="http://schemas.microsoft.com/office/drawing/2014/main" id="{EE150E9D-3479-7C9F-BBBE-C6F02DEC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77" y="3146413"/>
            <a:ext cx="5804934" cy="36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A997C-AF0E-AAFB-398D-DF143D941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765416-91C2-DBFF-6E83-A65FFB0E7059}"/>
              </a:ext>
            </a:extLst>
          </p:cNvPr>
          <p:cNvSpPr txBox="1"/>
          <p:nvPr/>
        </p:nvSpPr>
        <p:spPr>
          <a:xfrm>
            <a:off x="1143991" y="0"/>
            <a:ext cx="463651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IpFire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magine 1" descr="Immagine che contiene giocattolo, clipart, Cartoni animati, Animazione&#10;&#10;Il contenuto generato dall'IA potrebbe non essere corretto.">
            <a:extLst>
              <a:ext uri="{FF2B5EF4-FFF2-40B4-BE49-F238E27FC236}">
                <a16:creationId xmlns:a16="http://schemas.microsoft.com/office/drawing/2014/main" id="{B1C01B65-D77C-A05D-A1C5-5C5AD008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84" y="3429000"/>
            <a:ext cx="3251200" cy="32512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76617B-6362-DB3D-E7B7-6D99BF8D619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241311" y="445554"/>
            <a:ext cx="5826843" cy="596689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1549512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1080</Words>
  <Application>Microsoft Macintosh PowerPoint</Application>
  <PresentationFormat>Widescreen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Calibri</vt:lpstr>
      <vt:lpstr>Muli</vt:lpstr>
      <vt:lpstr>Wingdings</vt:lpstr>
      <vt:lpstr>ZapfDingbatsITC</vt:lpstr>
      <vt:lpstr>Cover and End Slide Master</vt:lpstr>
      <vt:lpstr>Contents Slide Master</vt:lpstr>
      <vt:lpstr>Section Break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ryuw</cp:lastModifiedBy>
  <cp:revision>123</cp:revision>
  <dcterms:created xsi:type="dcterms:W3CDTF">2020-01-20T05:08:25Z</dcterms:created>
  <dcterms:modified xsi:type="dcterms:W3CDTF">2025-10-16T16:27:15Z</dcterms:modified>
</cp:coreProperties>
</file>