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65"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62"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6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1"/>
    <p:restoredTop sz="94626"/>
  </p:normalViewPr>
  <p:slideViewPr>
    <p:cSldViewPr snapToGrid="0">
      <p:cViewPr varScale="1">
        <p:scale>
          <a:sx n="116" d="100"/>
          <a:sy n="116" d="100"/>
        </p:scale>
        <p:origin x="12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771C1-3C73-E342-A3ED-C3A4AAD8130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329998DC-9F9C-0847-BD50-3AB0FFE183A7}">
      <dgm:prSet/>
      <dgm:spPr>
        <a:solidFill>
          <a:srgbClr val="CFD6EA"/>
        </a:solidFill>
      </dgm:spPr>
      <dgm:t>
        <a:bodyPr/>
        <a:lstStyle/>
        <a:p>
          <a:r>
            <a:rPr lang="it-IT">
              <a:latin typeface="Avenir Book" panose="02000503020000020003" pitchFamily="2" charset="0"/>
            </a:rPr>
            <a:t>Il progetto si inserisce all’interno del dibattito in corso attorno ai temi dell’analisi dei dati e degli aspetti etici legati al loro trattamento. </a:t>
          </a:r>
          <a:endParaRPr lang="it-IT" dirty="0">
            <a:latin typeface="+mn-lt"/>
          </a:endParaRPr>
        </a:p>
      </dgm:t>
    </dgm:pt>
    <dgm:pt modelId="{2D6779D9-6270-014C-B212-2C04A9D7602E}" type="parTrans" cxnId="{7BAE559E-78B4-EC41-A96F-C89710F50EB6}">
      <dgm:prSet/>
      <dgm:spPr/>
      <dgm:t>
        <a:bodyPr/>
        <a:lstStyle/>
        <a:p>
          <a:endParaRPr lang="it-IT"/>
        </a:p>
      </dgm:t>
    </dgm:pt>
    <dgm:pt modelId="{8C873E7A-AD5B-3345-A907-28ACE41E9240}" type="sibTrans" cxnId="{7BAE559E-78B4-EC41-A96F-C89710F50EB6}">
      <dgm:prSet/>
      <dgm:spPr/>
      <dgm:t>
        <a:bodyPr/>
        <a:lstStyle/>
        <a:p>
          <a:endParaRPr lang="it-IT"/>
        </a:p>
      </dgm:t>
    </dgm:pt>
    <dgm:pt modelId="{F206823C-92C5-B145-83DC-89669FDE5412}">
      <dgm:prSet/>
      <dgm:spPr/>
      <dgm:t>
        <a:bodyPr/>
        <a:lstStyle/>
        <a:p>
          <a:r>
            <a:rPr lang="it-IT">
              <a:latin typeface="Avenir Book" panose="02000503020000020003" pitchFamily="2" charset="0"/>
            </a:rPr>
            <a:t>Il fine è quello di sviluppare un modello di ricerca, nel campo dei Learning Analytics, che ponga in connessione, al contempo, gli aspetti tecnici dell’analisi dei dati con gli aspetti legati alla policy accademica per poter utilizzare i dati in modo etico allo scopo di migliorare l’offerta formativa. </a:t>
          </a:r>
          <a:endParaRPr lang="it-IT" dirty="0">
            <a:latin typeface="Avenir Book" panose="02000503020000020003" pitchFamily="2" charset="0"/>
          </a:endParaRPr>
        </a:p>
      </dgm:t>
    </dgm:pt>
    <dgm:pt modelId="{D4D00923-DC9A-414F-98B5-B3798B4A2499}" type="parTrans" cxnId="{5B5C6915-0656-E142-AAF0-653C42BE8FA6}">
      <dgm:prSet/>
      <dgm:spPr/>
      <dgm:t>
        <a:bodyPr/>
        <a:lstStyle/>
        <a:p>
          <a:endParaRPr lang="it-IT"/>
        </a:p>
      </dgm:t>
    </dgm:pt>
    <dgm:pt modelId="{F155C92F-AAC4-B443-ADAB-B58D6503378A}" type="sibTrans" cxnId="{5B5C6915-0656-E142-AAF0-653C42BE8FA6}">
      <dgm:prSet/>
      <dgm:spPr/>
      <dgm:t>
        <a:bodyPr/>
        <a:lstStyle/>
        <a:p>
          <a:endParaRPr lang="it-IT"/>
        </a:p>
      </dgm:t>
    </dgm:pt>
    <dgm:pt modelId="{2E771535-540B-C44B-B18C-3EA36DAA3F75}" type="pres">
      <dgm:prSet presAssocID="{2AB771C1-3C73-E342-A3ED-C3A4AAD81306}" presName="linear" presStyleCnt="0">
        <dgm:presLayoutVars>
          <dgm:animLvl val="lvl"/>
          <dgm:resizeHandles val="exact"/>
        </dgm:presLayoutVars>
      </dgm:prSet>
      <dgm:spPr/>
    </dgm:pt>
    <dgm:pt modelId="{8B6B9959-AE23-4341-9D7A-2E742E631792}" type="pres">
      <dgm:prSet presAssocID="{329998DC-9F9C-0847-BD50-3AB0FFE183A7}" presName="parentText" presStyleLbl="node1" presStyleIdx="0" presStyleCnt="2">
        <dgm:presLayoutVars>
          <dgm:chMax val="0"/>
          <dgm:bulletEnabled val="1"/>
        </dgm:presLayoutVars>
      </dgm:prSet>
      <dgm:spPr/>
    </dgm:pt>
    <dgm:pt modelId="{260B5A28-9C98-5F4C-A865-13361420DAC2}" type="pres">
      <dgm:prSet presAssocID="{8C873E7A-AD5B-3345-A907-28ACE41E9240}" presName="spacer" presStyleCnt="0"/>
      <dgm:spPr/>
    </dgm:pt>
    <dgm:pt modelId="{93A17ABF-B724-EF45-95D6-21F6B1FD4FF9}" type="pres">
      <dgm:prSet presAssocID="{F206823C-92C5-B145-83DC-89669FDE5412}" presName="parentText" presStyleLbl="node1" presStyleIdx="1" presStyleCnt="2">
        <dgm:presLayoutVars>
          <dgm:chMax val="0"/>
          <dgm:bulletEnabled val="1"/>
        </dgm:presLayoutVars>
      </dgm:prSet>
      <dgm:spPr/>
    </dgm:pt>
  </dgm:ptLst>
  <dgm:cxnLst>
    <dgm:cxn modelId="{018FFA11-92D2-4C47-B556-9CE08A6BEB79}" type="presOf" srcId="{F206823C-92C5-B145-83DC-89669FDE5412}" destId="{93A17ABF-B724-EF45-95D6-21F6B1FD4FF9}" srcOrd="0" destOrd="0" presId="urn:microsoft.com/office/officeart/2005/8/layout/vList2"/>
    <dgm:cxn modelId="{5B5C6915-0656-E142-AAF0-653C42BE8FA6}" srcId="{2AB771C1-3C73-E342-A3ED-C3A4AAD81306}" destId="{F206823C-92C5-B145-83DC-89669FDE5412}" srcOrd="1" destOrd="0" parTransId="{D4D00923-DC9A-414F-98B5-B3798B4A2499}" sibTransId="{F155C92F-AAC4-B443-ADAB-B58D6503378A}"/>
    <dgm:cxn modelId="{62B0E31A-471B-2649-8521-27D76BF4C3ED}" type="presOf" srcId="{2AB771C1-3C73-E342-A3ED-C3A4AAD81306}" destId="{2E771535-540B-C44B-B18C-3EA36DAA3F75}" srcOrd="0" destOrd="0" presId="urn:microsoft.com/office/officeart/2005/8/layout/vList2"/>
    <dgm:cxn modelId="{7BAE559E-78B4-EC41-A96F-C89710F50EB6}" srcId="{2AB771C1-3C73-E342-A3ED-C3A4AAD81306}" destId="{329998DC-9F9C-0847-BD50-3AB0FFE183A7}" srcOrd="0" destOrd="0" parTransId="{2D6779D9-6270-014C-B212-2C04A9D7602E}" sibTransId="{8C873E7A-AD5B-3345-A907-28ACE41E9240}"/>
    <dgm:cxn modelId="{FDE2C6BB-09A5-6943-AC6C-B4DEE2DC5105}" type="presOf" srcId="{329998DC-9F9C-0847-BD50-3AB0FFE183A7}" destId="{8B6B9959-AE23-4341-9D7A-2E742E631792}" srcOrd="0" destOrd="0" presId="urn:microsoft.com/office/officeart/2005/8/layout/vList2"/>
    <dgm:cxn modelId="{951B513A-037D-1B40-8159-473B977BA9B7}" type="presParOf" srcId="{2E771535-540B-C44B-B18C-3EA36DAA3F75}" destId="{8B6B9959-AE23-4341-9D7A-2E742E631792}" srcOrd="0" destOrd="0" presId="urn:microsoft.com/office/officeart/2005/8/layout/vList2"/>
    <dgm:cxn modelId="{B990A22D-EF2E-2C4D-B3E5-4FC933B3896F}" type="presParOf" srcId="{2E771535-540B-C44B-B18C-3EA36DAA3F75}" destId="{260B5A28-9C98-5F4C-A865-13361420DAC2}" srcOrd="1" destOrd="0" presId="urn:microsoft.com/office/officeart/2005/8/layout/vList2"/>
    <dgm:cxn modelId="{89B92C36-3A78-B041-ADDC-8175D24E3AFD}" type="presParOf" srcId="{2E771535-540B-C44B-B18C-3EA36DAA3F75}" destId="{93A17ABF-B724-EF45-95D6-21F6B1FD4FF9}" srcOrd="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3279DD-B159-DF49-96F4-DB76F9B8A904}" type="doc">
      <dgm:prSet loTypeId="urn:microsoft.com/office/officeart/2005/8/layout/target3" loCatId="" qsTypeId="urn:microsoft.com/office/officeart/2005/8/quickstyle/simple1" qsCatId="simple" csTypeId="urn:microsoft.com/office/officeart/2005/8/colors/accent1_1" csCatId="accent1" phldr="1"/>
      <dgm:spPr/>
      <dgm:t>
        <a:bodyPr/>
        <a:lstStyle/>
        <a:p>
          <a:endParaRPr lang="it-IT"/>
        </a:p>
      </dgm:t>
    </dgm:pt>
    <dgm:pt modelId="{1F95E88B-6611-6644-B9A2-E546B37A831B}">
      <dgm:prSet phldrT="[Testo]" custT="1"/>
      <dgm:spPr>
        <a:solidFill>
          <a:schemeClr val="accent1">
            <a:lumMod val="40000"/>
            <a:lumOff val="60000"/>
          </a:schemeClr>
        </a:solidFill>
      </dgm:spPr>
      <dgm:t>
        <a:bodyPr/>
        <a:lstStyle/>
        <a:p>
          <a:r>
            <a:rPr lang="it-IT" sz="2400" dirty="0"/>
            <a:t>L’Academic Analytics ha mosso l’interesse della ricerca attorno al problema della didattica universitaria; la questione di fondo di questo ambito di analisi è quello di individuare delle strategie per ottimizzare l’apprendimento nei contesti universitari a livello nazionale e internazionale. </a:t>
          </a:r>
          <a:endParaRPr lang="it-IT" sz="2400" i="0" dirty="0">
            <a:latin typeface="+mn-lt"/>
          </a:endParaRPr>
        </a:p>
      </dgm:t>
    </dgm:pt>
    <dgm:pt modelId="{2A268A22-F45F-E349-AF5C-AB3063D883E9}" type="parTrans" cxnId="{4CCCADE2-BBEF-BD41-BEFE-E51988B6FDE2}">
      <dgm:prSet/>
      <dgm:spPr/>
      <dgm:t>
        <a:bodyPr/>
        <a:lstStyle/>
        <a:p>
          <a:endParaRPr lang="it-IT" sz="2400">
            <a:latin typeface="+mn-lt"/>
          </a:endParaRPr>
        </a:p>
      </dgm:t>
    </dgm:pt>
    <dgm:pt modelId="{DB9CBB1E-D5E3-1745-8A2D-9B121E12E2B8}" type="sibTrans" cxnId="{4CCCADE2-BBEF-BD41-BEFE-E51988B6FDE2}">
      <dgm:prSet custT="1"/>
      <dgm:spPr/>
      <dgm:t>
        <a:bodyPr/>
        <a:lstStyle/>
        <a:p>
          <a:endParaRPr lang="it-IT" sz="2400">
            <a:latin typeface="+mn-lt"/>
          </a:endParaRPr>
        </a:p>
      </dgm:t>
    </dgm:pt>
    <dgm:pt modelId="{02915C90-B74E-9942-91FB-65FD02F372D9}">
      <dgm:prSet custT="1"/>
      <dgm:spPr/>
      <dgm:t>
        <a:bodyPr/>
        <a:lstStyle/>
        <a:p>
          <a:r>
            <a:rPr lang="it-IT" sz="2400"/>
            <a:t>Nell’ambito dell’Academic Analytics sono state introdotte tecniche statistiche per trattare grandi insiemi di dati attraverso l’applicazione di modelli predittivi. </a:t>
          </a:r>
          <a:endParaRPr lang="it-IT" sz="2400" dirty="0"/>
        </a:p>
      </dgm:t>
    </dgm:pt>
    <dgm:pt modelId="{FB15BAB3-14FB-274C-9FE3-DB92AF703638}" type="parTrans" cxnId="{D573AC70-51C2-B040-9330-E8AB26DF7D78}">
      <dgm:prSet/>
      <dgm:spPr/>
      <dgm:t>
        <a:bodyPr/>
        <a:lstStyle/>
        <a:p>
          <a:endParaRPr lang="it-IT" sz="2400"/>
        </a:p>
      </dgm:t>
    </dgm:pt>
    <dgm:pt modelId="{EDDCF994-156A-764D-A61D-01ECD08E42FE}" type="sibTrans" cxnId="{D573AC70-51C2-B040-9330-E8AB26DF7D78}">
      <dgm:prSet/>
      <dgm:spPr/>
      <dgm:t>
        <a:bodyPr/>
        <a:lstStyle/>
        <a:p>
          <a:endParaRPr lang="it-IT" sz="2400"/>
        </a:p>
      </dgm:t>
    </dgm:pt>
    <dgm:pt modelId="{6B66BEDD-2FEA-7C4B-8C40-29933EB11D57}" type="pres">
      <dgm:prSet presAssocID="{773279DD-B159-DF49-96F4-DB76F9B8A904}" presName="Name0" presStyleCnt="0">
        <dgm:presLayoutVars>
          <dgm:chMax val="7"/>
          <dgm:dir/>
          <dgm:animLvl val="lvl"/>
          <dgm:resizeHandles val="exact"/>
        </dgm:presLayoutVars>
      </dgm:prSet>
      <dgm:spPr/>
    </dgm:pt>
    <dgm:pt modelId="{10D8D035-D07F-634C-A87B-62202AFEF578}" type="pres">
      <dgm:prSet presAssocID="{1F95E88B-6611-6644-B9A2-E546B37A831B}" presName="circle1" presStyleLbl="node1" presStyleIdx="0" presStyleCnt="2"/>
      <dgm:spPr/>
    </dgm:pt>
    <dgm:pt modelId="{1EFE9B43-4149-2A43-839E-0755B38226BA}" type="pres">
      <dgm:prSet presAssocID="{1F95E88B-6611-6644-B9A2-E546B37A831B}" presName="space" presStyleCnt="0"/>
      <dgm:spPr/>
    </dgm:pt>
    <dgm:pt modelId="{F403EC9D-42AD-5541-A147-5DCB3C8ABDB4}" type="pres">
      <dgm:prSet presAssocID="{1F95E88B-6611-6644-B9A2-E546B37A831B}" presName="rect1" presStyleLbl="alignAcc1" presStyleIdx="0" presStyleCnt="2"/>
      <dgm:spPr/>
    </dgm:pt>
    <dgm:pt modelId="{CAE87E03-62B8-5A43-AE91-A7B36CCB072C}" type="pres">
      <dgm:prSet presAssocID="{02915C90-B74E-9942-91FB-65FD02F372D9}" presName="vertSpace2" presStyleLbl="node1" presStyleIdx="0" presStyleCnt="2"/>
      <dgm:spPr/>
    </dgm:pt>
    <dgm:pt modelId="{B958DFB5-814F-7C4F-B62A-A42A8EA9D8CF}" type="pres">
      <dgm:prSet presAssocID="{02915C90-B74E-9942-91FB-65FD02F372D9}" presName="circle2" presStyleLbl="node1" presStyleIdx="1" presStyleCnt="2"/>
      <dgm:spPr/>
    </dgm:pt>
    <dgm:pt modelId="{67A3FC02-17E5-CC43-B685-B57AB1CDBDA7}" type="pres">
      <dgm:prSet presAssocID="{02915C90-B74E-9942-91FB-65FD02F372D9}" presName="rect2" presStyleLbl="alignAcc1" presStyleIdx="1" presStyleCnt="2"/>
      <dgm:spPr/>
    </dgm:pt>
    <dgm:pt modelId="{A8C33BBF-0AB3-CE40-8A8A-7EFB50ED147B}" type="pres">
      <dgm:prSet presAssocID="{1F95E88B-6611-6644-B9A2-E546B37A831B}" presName="rect1ParTxNoCh" presStyleLbl="alignAcc1" presStyleIdx="1" presStyleCnt="2">
        <dgm:presLayoutVars>
          <dgm:chMax val="1"/>
          <dgm:bulletEnabled val="1"/>
        </dgm:presLayoutVars>
      </dgm:prSet>
      <dgm:spPr/>
    </dgm:pt>
    <dgm:pt modelId="{D013E768-76B2-7642-87EE-A9DBA20E3F64}" type="pres">
      <dgm:prSet presAssocID="{02915C90-B74E-9942-91FB-65FD02F372D9}" presName="rect2ParTxNoCh" presStyleLbl="alignAcc1" presStyleIdx="1" presStyleCnt="2">
        <dgm:presLayoutVars>
          <dgm:chMax val="1"/>
          <dgm:bulletEnabled val="1"/>
        </dgm:presLayoutVars>
      </dgm:prSet>
      <dgm:spPr/>
    </dgm:pt>
  </dgm:ptLst>
  <dgm:cxnLst>
    <dgm:cxn modelId="{D573AC70-51C2-B040-9330-E8AB26DF7D78}" srcId="{773279DD-B159-DF49-96F4-DB76F9B8A904}" destId="{02915C90-B74E-9942-91FB-65FD02F372D9}" srcOrd="1" destOrd="0" parTransId="{FB15BAB3-14FB-274C-9FE3-DB92AF703638}" sibTransId="{EDDCF994-156A-764D-A61D-01ECD08E42FE}"/>
    <dgm:cxn modelId="{8C050D78-C970-1141-9446-B8A0AF67F78A}" type="presOf" srcId="{02915C90-B74E-9942-91FB-65FD02F372D9}" destId="{67A3FC02-17E5-CC43-B685-B57AB1CDBDA7}" srcOrd="0" destOrd="0" presId="urn:microsoft.com/office/officeart/2005/8/layout/target3"/>
    <dgm:cxn modelId="{9D6E5F7B-848E-EA42-84CB-30EAE1AE33FB}" type="presOf" srcId="{1F95E88B-6611-6644-B9A2-E546B37A831B}" destId="{F403EC9D-42AD-5541-A147-5DCB3C8ABDB4}" srcOrd="0" destOrd="0" presId="urn:microsoft.com/office/officeart/2005/8/layout/target3"/>
    <dgm:cxn modelId="{2E0C5A8E-29F7-4449-B321-EBEA1D7B1978}" type="presOf" srcId="{773279DD-B159-DF49-96F4-DB76F9B8A904}" destId="{6B66BEDD-2FEA-7C4B-8C40-29933EB11D57}" srcOrd="0" destOrd="0" presId="urn:microsoft.com/office/officeart/2005/8/layout/target3"/>
    <dgm:cxn modelId="{0D3456C6-84C2-9E44-A5EE-59E89BB4C455}" type="presOf" srcId="{02915C90-B74E-9942-91FB-65FD02F372D9}" destId="{D013E768-76B2-7642-87EE-A9DBA20E3F64}" srcOrd="1" destOrd="0" presId="urn:microsoft.com/office/officeart/2005/8/layout/target3"/>
    <dgm:cxn modelId="{4CCCADE2-BBEF-BD41-BEFE-E51988B6FDE2}" srcId="{773279DD-B159-DF49-96F4-DB76F9B8A904}" destId="{1F95E88B-6611-6644-B9A2-E546B37A831B}" srcOrd="0" destOrd="0" parTransId="{2A268A22-F45F-E349-AF5C-AB3063D883E9}" sibTransId="{DB9CBB1E-D5E3-1745-8A2D-9B121E12E2B8}"/>
    <dgm:cxn modelId="{D41926F6-E1A9-FE40-A217-85EFBD7D741B}" type="presOf" srcId="{1F95E88B-6611-6644-B9A2-E546B37A831B}" destId="{A8C33BBF-0AB3-CE40-8A8A-7EFB50ED147B}" srcOrd="1" destOrd="0" presId="urn:microsoft.com/office/officeart/2005/8/layout/target3"/>
    <dgm:cxn modelId="{780AC141-F391-6F46-B8DC-E9D5FED0C3FB}" type="presParOf" srcId="{6B66BEDD-2FEA-7C4B-8C40-29933EB11D57}" destId="{10D8D035-D07F-634C-A87B-62202AFEF578}" srcOrd="0" destOrd="0" presId="urn:microsoft.com/office/officeart/2005/8/layout/target3"/>
    <dgm:cxn modelId="{A033390B-88CF-F045-A63E-D1F0B89CC21B}" type="presParOf" srcId="{6B66BEDD-2FEA-7C4B-8C40-29933EB11D57}" destId="{1EFE9B43-4149-2A43-839E-0755B38226BA}" srcOrd="1" destOrd="0" presId="urn:microsoft.com/office/officeart/2005/8/layout/target3"/>
    <dgm:cxn modelId="{3A4FD39E-1911-F045-A812-240A576BBBEC}" type="presParOf" srcId="{6B66BEDD-2FEA-7C4B-8C40-29933EB11D57}" destId="{F403EC9D-42AD-5541-A147-5DCB3C8ABDB4}" srcOrd="2" destOrd="0" presId="urn:microsoft.com/office/officeart/2005/8/layout/target3"/>
    <dgm:cxn modelId="{876E1FF8-E510-424B-BF7B-3EA02F49F6EA}" type="presParOf" srcId="{6B66BEDD-2FEA-7C4B-8C40-29933EB11D57}" destId="{CAE87E03-62B8-5A43-AE91-A7B36CCB072C}" srcOrd="3" destOrd="0" presId="urn:microsoft.com/office/officeart/2005/8/layout/target3"/>
    <dgm:cxn modelId="{01AECE22-9A2F-DA4E-825D-17A412410C44}" type="presParOf" srcId="{6B66BEDD-2FEA-7C4B-8C40-29933EB11D57}" destId="{B958DFB5-814F-7C4F-B62A-A42A8EA9D8CF}" srcOrd="4" destOrd="0" presId="urn:microsoft.com/office/officeart/2005/8/layout/target3"/>
    <dgm:cxn modelId="{E909CD4C-DB55-2649-AA58-2F472BD54664}" type="presParOf" srcId="{6B66BEDD-2FEA-7C4B-8C40-29933EB11D57}" destId="{67A3FC02-17E5-CC43-B685-B57AB1CDBDA7}" srcOrd="5" destOrd="0" presId="urn:microsoft.com/office/officeart/2005/8/layout/target3"/>
    <dgm:cxn modelId="{1F19657C-B0A2-8644-A478-161CE46B28BE}" type="presParOf" srcId="{6B66BEDD-2FEA-7C4B-8C40-29933EB11D57}" destId="{A8C33BBF-0AB3-CE40-8A8A-7EFB50ED147B}" srcOrd="6" destOrd="0" presId="urn:microsoft.com/office/officeart/2005/8/layout/target3"/>
    <dgm:cxn modelId="{BCBF60AE-31D9-F94D-B4A9-F3EA99A66F7F}" type="presParOf" srcId="{6B66BEDD-2FEA-7C4B-8C40-29933EB11D57}" destId="{D013E768-76B2-7642-87EE-A9DBA20E3F6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3279DD-B159-DF49-96F4-DB76F9B8A904}" type="doc">
      <dgm:prSet loTypeId="urn:microsoft.com/office/officeart/2005/8/layout/list1" loCatId="" qsTypeId="urn:microsoft.com/office/officeart/2005/8/quickstyle/simple1" qsCatId="simple" csTypeId="urn:microsoft.com/office/officeart/2005/8/colors/accent1_1" csCatId="accent1" phldr="1"/>
      <dgm:spPr/>
      <dgm:t>
        <a:bodyPr/>
        <a:lstStyle/>
        <a:p>
          <a:endParaRPr lang="it-IT"/>
        </a:p>
      </dgm:t>
    </dgm:pt>
    <dgm:pt modelId="{1F95E88B-6611-6644-B9A2-E546B37A831B}">
      <dgm:prSet phldrT="[Testo]" custT="1"/>
      <dgm:spPr>
        <a:solidFill>
          <a:schemeClr val="accent1">
            <a:lumMod val="40000"/>
            <a:lumOff val="60000"/>
          </a:schemeClr>
        </a:solidFill>
      </dgm:spPr>
      <dgm:t>
        <a:bodyPr/>
        <a:lstStyle/>
        <a:p>
          <a:r>
            <a:rPr lang="it-IT" sz="2000" dirty="0"/>
            <a:t>I primi approcci avevano una forte vocazione tecnica volta alla pura analisi dei dati. Nel tempo, l’attenzione si è sempre più spostata dall’individuazione di tecniche di analisi, alla definizione di modelli volti a comprendere e ottimizzare i processi di apprendimento (Ferguson, 2014).</a:t>
          </a:r>
          <a:endParaRPr lang="it-IT" sz="2000" i="0" dirty="0">
            <a:latin typeface="+mn-lt"/>
          </a:endParaRPr>
        </a:p>
      </dgm:t>
    </dgm:pt>
    <dgm:pt modelId="{2A268A22-F45F-E349-AF5C-AB3063D883E9}" type="parTrans" cxnId="{4CCCADE2-BBEF-BD41-BEFE-E51988B6FDE2}">
      <dgm:prSet/>
      <dgm:spPr/>
      <dgm:t>
        <a:bodyPr/>
        <a:lstStyle/>
        <a:p>
          <a:endParaRPr lang="it-IT" sz="2000">
            <a:latin typeface="+mn-lt"/>
          </a:endParaRPr>
        </a:p>
      </dgm:t>
    </dgm:pt>
    <dgm:pt modelId="{DB9CBB1E-D5E3-1745-8A2D-9B121E12E2B8}" type="sibTrans" cxnId="{4CCCADE2-BBEF-BD41-BEFE-E51988B6FDE2}">
      <dgm:prSet custT="1"/>
      <dgm:spPr/>
      <dgm:t>
        <a:bodyPr/>
        <a:lstStyle/>
        <a:p>
          <a:endParaRPr lang="it-IT" sz="2000">
            <a:latin typeface="+mn-lt"/>
          </a:endParaRPr>
        </a:p>
      </dgm:t>
    </dgm:pt>
    <dgm:pt modelId="{9DD2EDB1-4C1C-5249-A001-C6AFC154F170}">
      <dgm:prSet custT="1"/>
      <dgm:spPr/>
      <dgm:t>
        <a:bodyPr/>
        <a:lstStyle/>
        <a:p>
          <a:r>
            <a:rPr lang="it-IT" sz="2000"/>
            <a:t>Nel campo delle tecniche di analisi, la letteratura individua le seguenti categorie: modelli descrittivi (Shmueli, 2010), esplicativi, predittivi (Brooks, &amp; Thompson. 2017) e prescrittivi (Rezzani, 2015).</a:t>
          </a:r>
          <a:endParaRPr lang="it-IT" sz="2000" dirty="0"/>
        </a:p>
      </dgm:t>
    </dgm:pt>
    <dgm:pt modelId="{79A3559A-9692-1341-82CE-11A2DAABFDA3}" type="parTrans" cxnId="{4D94CAF6-330A-AE46-956E-1686214AB60C}">
      <dgm:prSet/>
      <dgm:spPr/>
      <dgm:t>
        <a:bodyPr/>
        <a:lstStyle/>
        <a:p>
          <a:endParaRPr lang="it-IT" sz="2000"/>
        </a:p>
      </dgm:t>
    </dgm:pt>
    <dgm:pt modelId="{1FAEFE3C-585E-0F4A-9985-DDCDD5AF0242}" type="sibTrans" cxnId="{4D94CAF6-330A-AE46-956E-1686214AB60C}">
      <dgm:prSet/>
      <dgm:spPr/>
      <dgm:t>
        <a:bodyPr/>
        <a:lstStyle/>
        <a:p>
          <a:endParaRPr lang="it-IT" sz="2000"/>
        </a:p>
      </dgm:t>
    </dgm:pt>
    <dgm:pt modelId="{2F262161-4582-724D-BEF4-F139C45FAD03}" type="pres">
      <dgm:prSet presAssocID="{773279DD-B159-DF49-96F4-DB76F9B8A904}" presName="linear" presStyleCnt="0">
        <dgm:presLayoutVars>
          <dgm:dir/>
          <dgm:animLvl val="lvl"/>
          <dgm:resizeHandles val="exact"/>
        </dgm:presLayoutVars>
      </dgm:prSet>
      <dgm:spPr/>
    </dgm:pt>
    <dgm:pt modelId="{FB62F268-F785-FC40-BB5A-6844BE11A965}" type="pres">
      <dgm:prSet presAssocID="{1F95E88B-6611-6644-B9A2-E546B37A831B}" presName="parentLin" presStyleCnt="0"/>
      <dgm:spPr/>
    </dgm:pt>
    <dgm:pt modelId="{797C59F8-BE4E-484F-8E13-4B9348706D97}" type="pres">
      <dgm:prSet presAssocID="{1F95E88B-6611-6644-B9A2-E546B37A831B}" presName="parentLeftMargin" presStyleLbl="node1" presStyleIdx="0" presStyleCnt="2"/>
      <dgm:spPr/>
    </dgm:pt>
    <dgm:pt modelId="{CA2D0DAB-C611-0C4B-B510-CD752FA56301}" type="pres">
      <dgm:prSet presAssocID="{1F95E88B-6611-6644-B9A2-E546B37A831B}" presName="parentText" presStyleLbl="node1" presStyleIdx="0" presStyleCnt="2" custScaleX="110598">
        <dgm:presLayoutVars>
          <dgm:chMax val="0"/>
          <dgm:bulletEnabled val="1"/>
        </dgm:presLayoutVars>
      </dgm:prSet>
      <dgm:spPr/>
    </dgm:pt>
    <dgm:pt modelId="{C7A6FC10-7A9D-6741-BE0D-04069B498936}" type="pres">
      <dgm:prSet presAssocID="{1F95E88B-6611-6644-B9A2-E546B37A831B}" presName="negativeSpace" presStyleCnt="0"/>
      <dgm:spPr/>
    </dgm:pt>
    <dgm:pt modelId="{BD22ED33-B660-9B4E-BA86-52F8B70B092B}" type="pres">
      <dgm:prSet presAssocID="{1F95E88B-6611-6644-B9A2-E546B37A831B}" presName="childText" presStyleLbl="conFgAcc1" presStyleIdx="0" presStyleCnt="2">
        <dgm:presLayoutVars>
          <dgm:bulletEnabled val="1"/>
        </dgm:presLayoutVars>
      </dgm:prSet>
      <dgm:spPr/>
    </dgm:pt>
    <dgm:pt modelId="{DF048AA8-7791-5444-98D6-8F5FD364B6A3}" type="pres">
      <dgm:prSet presAssocID="{DB9CBB1E-D5E3-1745-8A2D-9B121E12E2B8}" presName="spaceBetweenRectangles" presStyleCnt="0"/>
      <dgm:spPr/>
    </dgm:pt>
    <dgm:pt modelId="{C342A362-A2D2-2C4E-9D31-7C7373D78B3A}" type="pres">
      <dgm:prSet presAssocID="{9DD2EDB1-4C1C-5249-A001-C6AFC154F170}" presName="parentLin" presStyleCnt="0"/>
      <dgm:spPr/>
    </dgm:pt>
    <dgm:pt modelId="{3980F424-FDFB-8B49-9AE4-0682757057AE}" type="pres">
      <dgm:prSet presAssocID="{9DD2EDB1-4C1C-5249-A001-C6AFC154F170}" presName="parentLeftMargin" presStyleLbl="node1" presStyleIdx="0" presStyleCnt="2"/>
      <dgm:spPr/>
    </dgm:pt>
    <dgm:pt modelId="{E4DCFB1B-0ACC-DF4A-AE34-E2F4F3BF7DE1}" type="pres">
      <dgm:prSet presAssocID="{9DD2EDB1-4C1C-5249-A001-C6AFC154F170}" presName="parentText" presStyleLbl="node1" presStyleIdx="1" presStyleCnt="2" custScaleX="110598">
        <dgm:presLayoutVars>
          <dgm:chMax val="0"/>
          <dgm:bulletEnabled val="1"/>
        </dgm:presLayoutVars>
      </dgm:prSet>
      <dgm:spPr/>
    </dgm:pt>
    <dgm:pt modelId="{DC74444C-E7D0-3342-81AA-6A9896E38223}" type="pres">
      <dgm:prSet presAssocID="{9DD2EDB1-4C1C-5249-A001-C6AFC154F170}" presName="negativeSpace" presStyleCnt="0"/>
      <dgm:spPr/>
    </dgm:pt>
    <dgm:pt modelId="{C19B9EA8-76D6-4540-8EA7-E4B70D02568A}" type="pres">
      <dgm:prSet presAssocID="{9DD2EDB1-4C1C-5249-A001-C6AFC154F170}" presName="childText" presStyleLbl="conFgAcc1" presStyleIdx="1" presStyleCnt="2">
        <dgm:presLayoutVars>
          <dgm:bulletEnabled val="1"/>
        </dgm:presLayoutVars>
      </dgm:prSet>
      <dgm:spPr/>
    </dgm:pt>
  </dgm:ptLst>
  <dgm:cxnLst>
    <dgm:cxn modelId="{7272902D-1454-0E49-8DF6-CD6F68CF28A4}" type="presOf" srcId="{9DD2EDB1-4C1C-5249-A001-C6AFC154F170}" destId="{3980F424-FDFB-8B49-9AE4-0682757057AE}" srcOrd="0" destOrd="0" presId="urn:microsoft.com/office/officeart/2005/8/layout/list1"/>
    <dgm:cxn modelId="{807F4A78-182F-0A4A-830C-7B3C8E498295}" type="presOf" srcId="{1F95E88B-6611-6644-B9A2-E546B37A831B}" destId="{CA2D0DAB-C611-0C4B-B510-CD752FA56301}" srcOrd="1" destOrd="0" presId="urn:microsoft.com/office/officeart/2005/8/layout/list1"/>
    <dgm:cxn modelId="{7294CBA3-3D54-A441-825E-275994BDC893}" type="presOf" srcId="{773279DD-B159-DF49-96F4-DB76F9B8A904}" destId="{2F262161-4582-724D-BEF4-F139C45FAD03}" srcOrd="0" destOrd="0" presId="urn:microsoft.com/office/officeart/2005/8/layout/list1"/>
    <dgm:cxn modelId="{09613AAF-79FD-8646-9FD3-EF9625E65B01}" type="presOf" srcId="{1F95E88B-6611-6644-B9A2-E546B37A831B}" destId="{797C59F8-BE4E-484F-8E13-4B9348706D97}" srcOrd="0" destOrd="0" presId="urn:microsoft.com/office/officeart/2005/8/layout/list1"/>
    <dgm:cxn modelId="{A1CA9DB0-BA00-B64A-8D21-C2D4CA17AB56}" type="presOf" srcId="{9DD2EDB1-4C1C-5249-A001-C6AFC154F170}" destId="{E4DCFB1B-0ACC-DF4A-AE34-E2F4F3BF7DE1}" srcOrd="1" destOrd="0" presId="urn:microsoft.com/office/officeart/2005/8/layout/list1"/>
    <dgm:cxn modelId="{4CCCADE2-BBEF-BD41-BEFE-E51988B6FDE2}" srcId="{773279DD-B159-DF49-96F4-DB76F9B8A904}" destId="{1F95E88B-6611-6644-B9A2-E546B37A831B}" srcOrd="0" destOrd="0" parTransId="{2A268A22-F45F-E349-AF5C-AB3063D883E9}" sibTransId="{DB9CBB1E-D5E3-1745-8A2D-9B121E12E2B8}"/>
    <dgm:cxn modelId="{4D94CAF6-330A-AE46-956E-1686214AB60C}" srcId="{773279DD-B159-DF49-96F4-DB76F9B8A904}" destId="{9DD2EDB1-4C1C-5249-A001-C6AFC154F170}" srcOrd="1" destOrd="0" parTransId="{79A3559A-9692-1341-82CE-11A2DAABFDA3}" sibTransId="{1FAEFE3C-585E-0F4A-9985-DDCDD5AF0242}"/>
    <dgm:cxn modelId="{D08137C4-17B7-2647-BCCC-DE7DAD4A8073}" type="presParOf" srcId="{2F262161-4582-724D-BEF4-F139C45FAD03}" destId="{FB62F268-F785-FC40-BB5A-6844BE11A965}" srcOrd="0" destOrd="0" presId="urn:microsoft.com/office/officeart/2005/8/layout/list1"/>
    <dgm:cxn modelId="{C4C36802-8CE3-6C42-B7CD-E421CDCF271D}" type="presParOf" srcId="{FB62F268-F785-FC40-BB5A-6844BE11A965}" destId="{797C59F8-BE4E-484F-8E13-4B9348706D97}" srcOrd="0" destOrd="0" presId="urn:microsoft.com/office/officeart/2005/8/layout/list1"/>
    <dgm:cxn modelId="{AE920C62-4E5F-0F44-8E59-3191BB2C94F8}" type="presParOf" srcId="{FB62F268-F785-FC40-BB5A-6844BE11A965}" destId="{CA2D0DAB-C611-0C4B-B510-CD752FA56301}" srcOrd="1" destOrd="0" presId="urn:microsoft.com/office/officeart/2005/8/layout/list1"/>
    <dgm:cxn modelId="{180D7034-CCD5-E842-AF78-CCDC667992F2}" type="presParOf" srcId="{2F262161-4582-724D-BEF4-F139C45FAD03}" destId="{C7A6FC10-7A9D-6741-BE0D-04069B498936}" srcOrd="1" destOrd="0" presId="urn:microsoft.com/office/officeart/2005/8/layout/list1"/>
    <dgm:cxn modelId="{95C983BB-B086-B444-956D-EDD0B713C3CF}" type="presParOf" srcId="{2F262161-4582-724D-BEF4-F139C45FAD03}" destId="{BD22ED33-B660-9B4E-BA86-52F8B70B092B}" srcOrd="2" destOrd="0" presId="urn:microsoft.com/office/officeart/2005/8/layout/list1"/>
    <dgm:cxn modelId="{275FA2A6-E534-5846-BE65-428E5724619C}" type="presParOf" srcId="{2F262161-4582-724D-BEF4-F139C45FAD03}" destId="{DF048AA8-7791-5444-98D6-8F5FD364B6A3}" srcOrd="3" destOrd="0" presId="urn:microsoft.com/office/officeart/2005/8/layout/list1"/>
    <dgm:cxn modelId="{8326C47A-A57F-5C47-85EC-E5AE64F0A026}" type="presParOf" srcId="{2F262161-4582-724D-BEF4-F139C45FAD03}" destId="{C342A362-A2D2-2C4E-9D31-7C7373D78B3A}" srcOrd="4" destOrd="0" presId="urn:microsoft.com/office/officeart/2005/8/layout/list1"/>
    <dgm:cxn modelId="{262C6670-FD36-A446-B383-8813705FB033}" type="presParOf" srcId="{C342A362-A2D2-2C4E-9D31-7C7373D78B3A}" destId="{3980F424-FDFB-8B49-9AE4-0682757057AE}" srcOrd="0" destOrd="0" presId="urn:microsoft.com/office/officeart/2005/8/layout/list1"/>
    <dgm:cxn modelId="{2B8B5B1E-292E-DC43-B591-92D2B28C985E}" type="presParOf" srcId="{C342A362-A2D2-2C4E-9D31-7C7373D78B3A}" destId="{E4DCFB1B-0ACC-DF4A-AE34-E2F4F3BF7DE1}" srcOrd="1" destOrd="0" presId="urn:microsoft.com/office/officeart/2005/8/layout/list1"/>
    <dgm:cxn modelId="{C8268E13-38E7-0C4F-9433-E48537FEC375}" type="presParOf" srcId="{2F262161-4582-724D-BEF4-F139C45FAD03}" destId="{DC74444C-E7D0-3342-81AA-6A9896E38223}" srcOrd="5" destOrd="0" presId="urn:microsoft.com/office/officeart/2005/8/layout/list1"/>
    <dgm:cxn modelId="{8144B7B3-0F4C-F643-A508-6C3CE3394BD8}" type="presParOf" srcId="{2F262161-4582-724D-BEF4-F139C45FAD03}" destId="{C19B9EA8-76D6-4540-8EA7-E4B70D02568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3279DD-B159-DF49-96F4-DB76F9B8A90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it-IT"/>
        </a:p>
      </dgm:t>
    </dgm:pt>
    <dgm:pt modelId="{1F95E88B-6611-6644-B9A2-E546B37A831B}">
      <dgm:prSet phldrT="[Testo]" custT="1"/>
      <dgm:spPr/>
      <dgm:t>
        <a:bodyPr/>
        <a:lstStyle/>
        <a:p>
          <a:r>
            <a:rPr lang="it-IT" sz="2400" dirty="0"/>
            <a:t>I modelli descrittivi sono finalizzati a rappresentare la struttura dei dati in modo sintetico (</a:t>
          </a:r>
          <a:r>
            <a:rPr lang="it-IT" sz="2400" dirty="0" err="1"/>
            <a:t>Shmueli</a:t>
          </a:r>
          <a:r>
            <a:rPr lang="it-IT" sz="2400" dirty="0"/>
            <a:t>, 2010). Le analisi descrittive si concentrano sui dati raccolti da strumenti di reportistica che vengono categorizzati e aggregati al fine di applicare funzioni statistiche descrittive (Rezzani, 2015). </a:t>
          </a:r>
        </a:p>
      </dgm:t>
    </dgm:pt>
    <dgm:pt modelId="{2A268A22-F45F-E349-AF5C-AB3063D883E9}" type="parTrans" cxnId="{4CCCADE2-BBEF-BD41-BEFE-E51988B6FDE2}">
      <dgm:prSet/>
      <dgm:spPr/>
      <dgm:t>
        <a:bodyPr/>
        <a:lstStyle/>
        <a:p>
          <a:endParaRPr lang="it-IT" sz="2400"/>
        </a:p>
      </dgm:t>
    </dgm:pt>
    <dgm:pt modelId="{DB9CBB1E-D5E3-1745-8A2D-9B121E12E2B8}" type="sibTrans" cxnId="{4CCCADE2-BBEF-BD41-BEFE-E51988B6FDE2}">
      <dgm:prSet/>
      <dgm:spPr/>
      <dgm:t>
        <a:bodyPr/>
        <a:lstStyle/>
        <a:p>
          <a:endParaRPr lang="it-IT" sz="2400"/>
        </a:p>
      </dgm:t>
    </dgm:pt>
    <dgm:pt modelId="{7A5E2840-FEDE-014B-B3BE-77D4DF197671}">
      <dgm:prSet custT="1"/>
      <dgm:spPr/>
      <dgm:t>
        <a:bodyPr/>
        <a:lstStyle/>
        <a:p>
          <a:r>
            <a:rPr lang="it-IT" sz="2400"/>
            <a:t>Nei modelli esplicativi, l’obiettivo è quello di usare tutte le evidenze disponibili per dare una spiegazione a un certo fenomeno (seguendo un approccio confermativo). </a:t>
          </a:r>
          <a:endParaRPr lang="it-IT" sz="2400" dirty="0"/>
        </a:p>
      </dgm:t>
    </dgm:pt>
    <dgm:pt modelId="{4EAFB221-3EE7-B54E-BC68-87C231571CE8}" type="parTrans" cxnId="{572E1FFB-98A0-0E41-8294-1644C5531B48}">
      <dgm:prSet/>
      <dgm:spPr/>
      <dgm:t>
        <a:bodyPr/>
        <a:lstStyle/>
        <a:p>
          <a:endParaRPr lang="it-IT" sz="2400"/>
        </a:p>
      </dgm:t>
    </dgm:pt>
    <dgm:pt modelId="{AE56D99B-A763-5E4B-9E08-3BEF069A242F}" type="sibTrans" cxnId="{572E1FFB-98A0-0E41-8294-1644C5531B48}">
      <dgm:prSet/>
      <dgm:spPr/>
      <dgm:t>
        <a:bodyPr/>
        <a:lstStyle/>
        <a:p>
          <a:endParaRPr lang="it-IT" sz="2400"/>
        </a:p>
      </dgm:t>
    </dgm:pt>
    <dgm:pt modelId="{283CE7EE-FC97-A346-A6EE-1FA5A752DCC1}">
      <dgm:prSet custT="1"/>
      <dgm:spPr/>
      <dgm:t>
        <a:bodyPr/>
        <a:lstStyle/>
        <a:p>
          <a:r>
            <a:rPr lang="it-IT" sz="2400"/>
            <a:t>Diversamente dai modelli esplicativi, in quelli descrittivi non c’è dipendenza da una teoria di fondo. Il focus, pertanto, non è posto a livello di costrutto, quanto a livello di misurabilità dei fenomeni.</a:t>
          </a:r>
          <a:endParaRPr lang="it-IT" sz="2400" dirty="0"/>
        </a:p>
      </dgm:t>
    </dgm:pt>
    <dgm:pt modelId="{888B32F1-8DE2-534A-87B5-69B06E658D02}" type="parTrans" cxnId="{B73CC7A1-2EF5-DA43-8A26-24818906814A}">
      <dgm:prSet/>
      <dgm:spPr/>
      <dgm:t>
        <a:bodyPr/>
        <a:lstStyle/>
        <a:p>
          <a:endParaRPr lang="it-IT" sz="2400"/>
        </a:p>
      </dgm:t>
    </dgm:pt>
    <dgm:pt modelId="{71C284A0-E10D-6D49-8798-B55E4860EC44}" type="sibTrans" cxnId="{B73CC7A1-2EF5-DA43-8A26-24818906814A}">
      <dgm:prSet/>
      <dgm:spPr/>
      <dgm:t>
        <a:bodyPr/>
        <a:lstStyle/>
        <a:p>
          <a:endParaRPr lang="it-IT" sz="2400"/>
        </a:p>
      </dgm:t>
    </dgm:pt>
    <dgm:pt modelId="{228BFE18-028E-D84F-BE4E-F7F6F4524DE8}" type="pres">
      <dgm:prSet presAssocID="{773279DD-B159-DF49-96F4-DB76F9B8A904}" presName="vert0" presStyleCnt="0">
        <dgm:presLayoutVars>
          <dgm:dir/>
          <dgm:animOne val="branch"/>
          <dgm:animLvl val="lvl"/>
        </dgm:presLayoutVars>
      </dgm:prSet>
      <dgm:spPr/>
    </dgm:pt>
    <dgm:pt modelId="{BF675F56-F331-7B47-A47F-55F76827C76A}" type="pres">
      <dgm:prSet presAssocID="{1F95E88B-6611-6644-B9A2-E546B37A831B}" presName="thickLine" presStyleLbl="alignNode1" presStyleIdx="0" presStyleCnt="3"/>
      <dgm:spPr/>
    </dgm:pt>
    <dgm:pt modelId="{4C4CD503-EF0A-B145-9B26-D2E62DD92A94}" type="pres">
      <dgm:prSet presAssocID="{1F95E88B-6611-6644-B9A2-E546B37A831B}" presName="horz1" presStyleCnt="0"/>
      <dgm:spPr/>
    </dgm:pt>
    <dgm:pt modelId="{BEF2C074-445D-2241-AE0C-9E6474A00A4E}" type="pres">
      <dgm:prSet presAssocID="{1F95E88B-6611-6644-B9A2-E546B37A831B}" presName="tx1" presStyleLbl="revTx" presStyleIdx="0" presStyleCnt="3" custScaleY="127441"/>
      <dgm:spPr/>
    </dgm:pt>
    <dgm:pt modelId="{769D4E29-FBAC-D445-AB62-E9D151529858}" type="pres">
      <dgm:prSet presAssocID="{1F95E88B-6611-6644-B9A2-E546B37A831B}" presName="vert1" presStyleCnt="0"/>
      <dgm:spPr/>
    </dgm:pt>
    <dgm:pt modelId="{5FD7C07B-0AFC-EC47-8D9D-1A34FBD83475}" type="pres">
      <dgm:prSet presAssocID="{7A5E2840-FEDE-014B-B3BE-77D4DF197671}" presName="thickLine" presStyleLbl="alignNode1" presStyleIdx="1" presStyleCnt="3"/>
      <dgm:spPr/>
    </dgm:pt>
    <dgm:pt modelId="{B4900641-F51E-1443-8FC7-B02077FA4A1E}" type="pres">
      <dgm:prSet presAssocID="{7A5E2840-FEDE-014B-B3BE-77D4DF197671}" presName="horz1" presStyleCnt="0"/>
      <dgm:spPr/>
    </dgm:pt>
    <dgm:pt modelId="{CA0FB23F-7D50-4C47-ACB1-FFF4332F8944}" type="pres">
      <dgm:prSet presAssocID="{7A5E2840-FEDE-014B-B3BE-77D4DF197671}" presName="tx1" presStyleLbl="revTx" presStyleIdx="1" presStyleCnt="3"/>
      <dgm:spPr/>
    </dgm:pt>
    <dgm:pt modelId="{26862D8A-205E-9641-A60E-72B63EB63099}" type="pres">
      <dgm:prSet presAssocID="{7A5E2840-FEDE-014B-B3BE-77D4DF197671}" presName="vert1" presStyleCnt="0"/>
      <dgm:spPr/>
    </dgm:pt>
    <dgm:pt modelId="{9E6AC98F-CD8C-364A-ADE6-45CED4AD0EA0}" type="pres">
      <dgm:prSet presAssocID="{283CE7EE-FC97-A346-A6EE-1FA5A752DCC1}" presName="thickLine" presStyleLbl="alignNode1" presStyleIdx="2" presStyleCnt="3"/>
      <dgm:spPr/>
    </dgm:pt>
    <dgm:pt modelId="{F16CD865-8F81-0F4D-A16F-290D25AB7839}" type="pres">
      <dgm:prSet presAssocID="{283CE7EE-FC97-A346-A6EE-1FA5A752DCC1}" presName="horz1" presStyleCnt="0"/>
      <dgm:spPr/>
    </dgm:pt>
    <dgm:pt modelId="{8E52F189-5FAD-474A-B1B1-F0A82AAC2459}" type="pres">
      <dgm:prSet presAssocID="{283CE7EE-FC97-A346-A6EE-1FA5A752DCC1}" presName="tx1" presStyleLbl="revTx" presStyleIdx="2" presStyleCnt="3"/>
      <dgm:spPr/>
    </dgm:pt>
    <dgm:pt modelId="{B09D89E5-B867-8045-92E9-7CBB8EB4CB04}" type="pres">
      <dgm:prSet presAssocID="{283CE7EE-FC97-A346-A6EE-1FA5A752DCC1}" presName="vert1" presStyleCnt="0"/>
      <dgm:spPr/>
    </dgm:pt>
  </dgm:ptLst>
  <dgm:cxnLst>
    <dgm:cxn modelId="{FE55B102-E880-8949-9F19-52B024D1D5DA}" type="presOf" srcId="{1F95E88B-6611-6644-B9A2-E546B37A831B}" destId="{BEF2C074-445D-2241-AE0C-9E6474A00A4E}" srcOrd="0" destOrd="0" presId="urn:microsoft.com/office/officeart/2008/layout/LinedList"/>
    <dgm:cxn modelId="{3B0CE340-5E42-8648-911C-CCA7D30FF528}" type="presOf" srcId="{773279DD-B159-DF49-96F4-DB76F9B8A904}" destId="{228BFE18-028E-D84F-BE4E-F7F6F4524DE8}" srcOrd="0" destOrd="0" presId="urn:microsoft.com/office/officeart/2008/layout/LinedList"/>
    <dgm:cxn modelId="{9E733E47-3E42-A845-AC7F-04119C4DE5ED}" type="presOf" srcId="{7A5E2840-FEDE-014B-B3BE-77D4DF197671}" destId="{CA0FB23F-7D50-4C47-ACB1-FFF4332F8944}" srcOrd="0" destOrd="0" presId="urn:microsoft.com/office/officeart/2008/layout/LinedList"/>
    <dgm:cxn modelId="{6A239D9A-BE78-2B46-8C50-BB4CE9F396C5}" type="presOf" srcId="{283CE7EE-FC97-A346-A6EE-1FA5A752DCC1}" destId="{8E52F189-5FAD-474A-B1B1-F0A82AAC2459}" srcOrd="0" destOrd="0" presId="urn:microsoft.com/office/officeart/2008/layout/LinedList"/>
    <dgm:cxn modelId="{B73CC7A1-2EF5-DA43-8A26-24818906814A}" srcId="{773279DD-B159-DF49-96F4-DB76F9B8A904}" destId="{283CE7EE-FC97-A346-A6EE-1FA5A752DCC1}" srcOrd="2" destOrd="0" parTransId="{888B32F1-8DE2-534A-87B5-69B06E658D02}" sibTransId="{71C284A0-E10D-6D49-8798-B55E4860EC44}"/>
    <dgm:cxn modelId="{4CCCADE2-BBEF-BD41-BEFE-E51988B6FDE2}" srcId="{773279DD-B159-DF49-96F4-DB76F9B8A904}" destId="{1F95E88B-6611-6644-B9A2-E546B37A831B}" srcOrd="0" destOrd="0" parTransId="{2A268A22-F45F-E349-AF5C-AB3063D883E9}" sibTransId="{DB9CBB1E-D5E3-1745-8A2D-9B121E12E2B8}"/>
    <dgm:cxn modelId="{572E1FFB-98A0-0E41-8294-1644C5531B48}" srcId="{773279DD-B159-DF49-96F4-DB76F9B8A904}" destId="{7A5E2840-FEDE-014B-B3BE-77D4DF197671}" srcOrd="1" destOrd="0" parTransId="{4EAFB221-3EE7-B54E-BC68-87C231571CE8}" sibTransId="{AE56D99B-A763-5E4B-9E08-3BEF069A242F}"/>
    <dgm:cxn modelId="{65079488-1674-DA49-8A8B-7C3FCDF7BE07}" type="presParOf" srcId="{228BFE18-028E-D84F-BE4E-F7F6F4524DE8}" destId="{BF675F56-F331-7B47-A47F-55F76827C76A}" srcOrd="0" destOrd="0" presId="urn:microsoft.com/office/officeart/2008/layout/LinedList"/>
    <dgm:cxn modelId="{AF830F31-3042-9340-B692-565409D8768B}" type="presParOf" srcId="{228BFE18-028E-D84F-BE4E-F7F6F4524DE8}" destId="{4C4CD503-EF0A-B145-9B26-D2E62DD92A94}" srcOrd="1" destOrd="0" presId="urn:microsoft.com/office/officeart/2008/layout/LinedList"/>
    <dgm:cxn modelId="{E8EFA857-5480-A346-B091-0392C8E44086}" type="presParOf" srcId="{4C4CD503-EF0A-B145-9B26-D2E62DD92A94}" destId="{BEF2C074-445D-2241-AE0C-9E6474A00A4E}" srcOrd="0" destOrd="0" presId="urn:microsoft.com/office/officeart/2008/layout/LinedList"/>
    <dgm:cxn modelId="{9BF71D44-808A-9A44-A949-CCEC5456F5E9}" type="presParOf" srcId="{4C4CD503-EF0A-B145-9B26-D2E62DD92A94}" destId="{769D4E29-FBAC-D445-AB62-E9D151529858}" srcOrd="1" destOrd="0" presId="urn:microsoft.com/office/officeart/2008/layout/LinedList"/>
    <dgm:cxn modelId="{C673A26F-501B-504D-BB48-AEDA838AC0F5}" type="presParOf" srcId="{228BFE18-028E-D84F-BE4E-F7F6F4524DE8}" destId="{5FD7C07B-0AFC-EC47-8D9D-1A34FBD83475}" srcOrd="2" destOrd="0" presId="urn:microsoft.com/office/officeart/2008/layout/LinedList"/>
    <dgm:cxn modelId="{D9B8EB0C-E8C8-A74A-81AD-808315D5174B}" type="presParOf" srcId="{228BFE18-028E-D84F-BE4E-F7F6F4524DE8}" destId="{B4900641-F51E-1443-8FC7-B02077FA4A1E}" srcOrd="3" destOrd="0" presId="urn:microsoft.com/office/officeart/2008/layout/LinedList"/>
    <dgm:cxn modelId="{ADD64FB0-A55D-3142-B932-CB26D1249C5E}" type="presParOf" srcId="{B4900641-F51E-1443-8FC7-B02077FA4A1E}" destId="{CA0FB23F-7D50-4C47-ACB1-FFF4332F8944}" srcOrd="0" destOrd="0" presId="urn:microsoft.com/office/officeart/2008/layout/LinedList"/>
    <dgm:cxn modelId="{8C42ACEB-910F-7846-BBD0-DBB3CDB7349A}" type="presParOf" srcId="{B4900641-F51E-1443-8FC7-B02077FA4A1E}" destId="{26862D8A-205E-9641-A60E-72B63EB63099}" srcOrd="1" destOrd="0" presId="urn:microsoft.com/office/officeart/2008/layout/LinedList"/>
    <dgm:cxn modelId="{182F4A42-1D3D-DA40-BAD8-A716BE440AA9}" type="presParOf" srcId="{228BFE18-028E-D84F-BE4E-F7F6F4524DE8}" destId="{9E6AC98F-CD8C-364A-ADE6-45CED4AD0EA0}" srcOrd="4" destOrd="0" presId="urn:microsoft.com/office/officeart/2008/layout/LinedList"/>
    <dgm:cxn modelId="{D7358E70-3006-A641-8C04-391B904936B9}" type="presParOf" srcId="{228BFE18-028E-D84F-BE4E-F7F6F4524DE8}" destId="{F16CD865-8F81-0F4D-A16F-290D25AB7839}" srcOrd="5" destOrd="0" presId="urn:microsoft.com/office/officeart/2008/layout/LinedList"/>
    <dgm:cxn modelId="{1F8143DE-F4A0-DF4A-B7B5-5F2898160B0E}" type="presParOf" srcId="{F16CD865-8F81-0F4D-A16F-290D25AB7839}" destId="{8E52F189-5FAD-474A-B1B1-F0A82AAC2459}" srcOrd="0" destOrd="0" presId="urn:microsoft.com/office/officeart/2008/layout/LinedList"/>
    <dgm:cxn modelId="{DBE9365E-300C-FF4C-8494-659D2A1A439D}" type="presParOf" srcId="{F16CD865-8F81-0F4D-A16F-290D25AB7839}" destId="{B09D89E5-B867-8045-92E9-7CBB8EB4CB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3279DD-B159-DF49-96F4-DB76F9B8A90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it-IT"/>
        </a:p>
      </dgm:t>
    </dgm:pt>
    <dgm:pt modelId="{1F95E88B-6611-6644-B9A2-E546B37A831B}">
      <dgm:prSet phldrT="[Testo]" custT="1"/>
      <dgm:spPr/>
      <dgm:t>
        <a:bodyPr/>
        <a:lstStyle/>
        <a:p>
          <a:r>
            <a:rPr lang="it-IT" sz="2400" dirty="0"/>
            <a:t>Nelle analisi predittive il fine è quello di creare un modello in grado di predire i valori di nuovi dati (Brooks, &amp; Thompson, 2017). </a:t>
          </a:r>
        </a:p>
      </dgm:t>
    </dgm:pt>
    <dgm:pt modelId="{2A268A22-F45F-E349-AF5C-AB3063D883E9}" type="parTrans" cxnId="{4CCCADE2-BBEF-BD41-BEFE-E51988B6FDE2}">
      <dgm:prSet/>
      <dgm:spPr/>
      <dgm:t>
        <a:bodyPr/>
        <a:lstStyle/>
        <a:p>
          <a:endParaRPr lang="it-IT" sz="2400"/>
        </a:p>
      </dgm:t>
    </dgm:pt>
    <dgm:pt modelId="{DB9CBB1E-D5E3-1745-8A2D-9B121E12E2B8}" type="sibTrans" cxnId="{4CCCADE2-BBEF-BD41-BEFE-E51988B6FDE2}">
      <dgm:prSet/>
      <dgm:spPr/>
      <dgm:t>
        <a:bodyPr/>
        <a:lstStyle/>
        <a:p>
          <a:endParaRPr lang="it-IT" sz="2400"/>
        </a:p>
      </dgm:t>
    </dgm:pt>
    <dgm:pt modelId="{CAA1D565-F060-6A42-B8E8-93F85F5D882B}">
      <dgm:prSet/>
      <dgm:spPr/>
      <dgm:t>
        <a:bodyPr/>
        <a:lstStyle/>
        <a:p>
          <a:r>
            <a:rPr lang="it-IT" dirty="0"/>
            <a:t>Nella ricerca pedagogica, le analisi predittive si inseriscono in un più ampio contesto di politiche educative orientate all’intervento, in cui le istituzioni si avvalgono di questi modelli per rispondere </a:t>
          </a:r>
          <a:r>
            <a:rPr lang="it-IT" dirty="0" err="1"/>
            <a:t>adattivamente</a:t>
          </a:r>
          <a:r>
            <a:rPr lang="it-IT" dirty="0"/>
            <a:t> alle necessità contingenti degli studenti. </a:t>
          </a:r>
        </a:p>
      </dgm:t>
    </dgm:pt>
    <dgm:pt modelId="{BE4959AA-DA66-574F-AC63-7253E1285670}" type="parTrans" cxnId="{3570A55E-75DD-8749-95D9-AA9CA3BF58F4}">
      <dgm:prSet/>
      <dgm:spPr/>
      <dgm:t>
        <a:bodyPr/>
        <a:lstStyle/>
        <a:p>
          <a:endParaRPr lang="it-IT"/>
        </a:p>
      </dgm:t>
    </dgm:pt>
    <dgm:pt modelId="{B4166495-996A-FA4F-8378-36655BDC8A76}" type="sibTrans" cxnId="{3570A55E-75DD-8749-95D9-AA9CA3BF58F4}">
      <dgm:prSet/>
      <dgm:spPr/>
      <dgm:t>
        <a:bodyPr/>
        <a:lstStyle/>
        <a:p>
          <a:endParaRPr lang="it-IT"/>
        </a:p>
      </dgm:t>
    </dgm:pt>
    <dgm:pt modelId="{98164A9F-6FD1-8241-9E47-E030E4CBF344}">
      <dgm:prSet/>
      <dgm:spPr/>
      <dgm:t>
        <a:bodyPr/>
        <a:lstStyle/>
        <a:p>
          <a:r>
            <a:rPr lang="it-IT"/>
            <a:t>Lo scopo di un modello predittivo è quello di costruire un sistema complesso in grado di deåscrivere accuratamente i risultati di apprendimento (learning outcomes) di ciascuno studente inserito in un determinato contesto di formazione a distanza (Brooks, &amp; Thompson, 2010). </a:t>
          </a:r>
          <a:endParaRPr lang="it-IT" dirty="0"/>
        </a:p>
      </dgm:t>
    </dgm:pt>
    <dgm:pt modelId="{C78B7B15-D420-8849-A096-D220CBBE93A7}" type="parTrans" cxnId="{9EA47250-9918-7348-BB79-594517FC3B87}">
      <dgm:prSet/>
      <dgm:spPr/>
      <dgm:t>
        <a:bodyPr/>
        <a:lstStyle/>
        <a:p>
          <a:endParaRPr lang="it-IT"/>
        </a:p>
      </dgm:t>
    </dgm:pt>
    <dgm:pt modelId="{02F53B08-A9C3-3444-A0A9-BCCE4B456B3D}" type="sibTrans" cxnId="{9EA47250-9918-7348-BB79-594517FC3B87}">
      <dgm:prSet/>
      <dgm:spPr/>
      <dgm:t>
        <a:bodyPr/>
        <a:lstStyle/>
        <a:p>
          <a:endParaRPr lang="it-IT"/>
        </a:p>
      </dgm:t>
    </dgm:pt>
    <dgm:pt modelId="{228BFE18-028E-D84F-BE4E-F7F6F4524DE8}" type="pres">
      <dgm:prSet presAssocID="{773279DD-B159-DF49-96F4-DB76F9B8A904}" presName="vert0" presStyleCnt="0">
        <dgm:presLayoutVars>
          <dgm:dir/>
          <dgm:animOne val="branch"/>
          <dgm:animLvl val="lvl"/>
        </dgm:presLayoutVars>
      </dgm:prSet>
      <dgm:spPr/>
    </dgm:pt>
    <dgm:pt modelId="{BF675F56-F331-7B47-A47F-55F76827C76A}" type="pres">
      <dgm:prSet presAssocID="{1F95E88B-6611-6644-B9A2-E546B37A831B}" presName="thickLine" presStyleLbl="alignNode1" presStyleIdx="0" presStyleCnt="3"/>
      <dgm:spPr/>
    </dgm:pt>
    <dgm:pt modelId="{4C4CD503-EF0A-B145-9B26-D2E62DD92A94}" type="pres">
      <dgm:prSet presAssocID="{1F95E88B-6611-6644-B9A2-E546B37A831B}" presName="horz1" presStyleCnt="0"/>
      <dgm:spPr/>
    </dgm:pt>
    <dgm:pt modelId="{BEF2C074-445D-2241-AE0C-9E6474A00A4E}" type="pres">
      <dgm:prSet presAssocID="{1F95E88B-6611-6644-B9A2-E546B37A831B}" presName="tx1" presStyleLbl="revTx" presStyleIdx="0" presStyleCnt="3" custScaleY="98348"/>
      <dgm:spPr/>
    </dgm:pt>
    <dgm:pt modelId="{769D4E29-FBAC-D445-AB62-E9D151529858}" type="pres">
      <dgm:prSet presAssocID="{1F95E88B-6611-6644-B9A2-E546B37A831B}" presName="vert1" presStyleCnt="0"/>
      <dgm:spPr/>
    </dgm:pt>
    <dgm:pt modelId="{84D262F7-A14F-364D-A9B0-1348CAA408C5}" type="pres">
      <dgm:prSet presAssocID="{CAA1D565-F060-6A42-B8E8-93F85F5D882B}" presName="thickLine" presStyleLbl="alignNode1" presStyleIdx="1" presStyleCnt="3"/>
      <dgm:spPr/>
    </dgm:pt>
    <dgm:pt modelId="{DF3872DD-DF33-9C40-84E5-638CB8C50B8C}" type="pres">
      <dgm:prSet presAssocID="{CAA1D565-F060-6A42-B8E8-93F85F5D882B}" presName="horz1" presStyleCnt="0"/>
      <dgm:spPr/>
    </dgm:pt>
    <dgm:pt modelId="{FCCFF712-6D29-8942-B059-F9AEC3C3BC2F}" type="pres">
      <dgm:prSet presAssocID="{CAA1D565-F060-6A42-B8E8-93F85F5D882B}" presName="tx1" presStyleLbl="revTx" presStyleIdx="1" presStyleCnt="3" custScaleY="127677"/>
      <dgm:spPr/>
    </dgm:pt>
    <dgm:pt modelId="{F5D67671-17FA-474C-92BD-43A6B1861D45}" type="pres">
      <dgm:prSet presAssocID="{CAA1D565-F060-6A42-B8E8-93F85F5D882B}" presName="vert1" presStyleCnt="0"/>
      <dgm:spPr/>
    </dgm:pt>
    <dgm:pt modelId="{27F82804-5897-3448-9E2A-A2DEE5C53D82}" type="pres">
      <dgm:prSet presAssocID="{98164A9F-6FD1-8241-9E47-E030E4CBF344}" presName="thickLine" presStyleLbl="alignNode1" presStyleIdx="2" presStyleCnt="3"/>
      <dgm:spPr/>
    </dgm:pt>
    <dgm:pt modelId="{7B266563-DE9F-124C-AEAA-EDF140659F8E}" type="pres">
      <dgm:prSet presAssocID="{98164A9F-6FD1-8241-9E47-E030E4CBF344}" presName="horz1" presStyleCnt="0"/>
      <dgm:spPr/>
    </dgm:pt>
    <dgm:pt modelId="{519408C3-0219-2A45-A36D-12D421EC061F}" type="pres">
      <dgm:prSet presAssocID="{98164A9F-6FD1-8241-9E47-E030E4CBF344}" presName="tx1" presStyleLbl="revTx" presStyleIdx="2" presStyleCnt="3"/>
      <dgm:spPr/>
    </dgm:pt>
    <dgm:pt modelId="{CA53C4FE-B81B-CF46-A890-8D9AB5798298}" type="pres">
      <dgm:prSet presAssocID="{98164A9F-6FD1-8241-9E47-E030E4CBF344}" presName="vert1" presStyleCnt="0"/>
      <dgm:spPr/>
    </dgm:pt>
  </dgm:ptLst>
  <dgm:cxnLst>
    <dgm:cxn modelId="{FE55B102-E880-8949-9F19-52B024D1D5DA}" type="presOf" srcId="{1F95E88B-6611-6644-B9A2-E546B37A831B}" destId="{BEF2C074-445D-2241-AE0C-9E6474A00A4E}" srcOrd="0" destOrd="0" presId="urn:microsoft.com/office/officeart/2008/layout/LinedList"/>
    <dgm:cxn modelId="{3B0CE340-5E42-8648-911C-CCA7D30FF528}" type="presOf" srcId="{773279DD-B159-DF49-96F4-DB76F9B8A904}" destId="{228BFE18-028E-D84F-BE4E-F7F6F4524DE8}" srcOrd="0" destOrd="0" presId="urn:microsoft.com/office/officeart/2008/layout/LinedList"/>
    <dgm:cxn modelId="{9EA47250-9918-7348-BB79-594517FC3B87}" srcId="{773279DD-B159-DF49-96F4-DB76F9B8A904}" destId="{98164A9F-6FD1-8241-9E47-E030E4CBF344}" srcOrd="2" destOrd="0" parTransId="{C78B7B15-D420-8849-A096-D220CBBE93A7}" sibTransId="{02F53B08-A9C3-3444-A0A9-BCCE4B456B3D}"/>
    <dgm:cxn modelId="{3570A55E-75DD-8749-95D9-AA9CA3BF58F4}" srcId="{773279DD-B159-DF49-96F4-DB76F9B8A904}" destId="{CAA1D565-F060-6A42-B8E8-93F85F5D882B}" srcOrd="1" destOrd="0" parTransId="{BE4959AA-DA66-574F-AC63-7253E1285670}" sibTransId="{B4166495-996A-FA4F-8378-36655BDC8A76}"/>
    <dgm:cxn modelId="{677F426F-C46B-9A4C-BAAD-4B8F92A0C4BF}" type="presOf" srcId="{CAA1D565-F060-6A42-B8E8-93F85F5D882B}" destId="{FCCFF712-6D29-8942-B059-F9AEC3C3BC2F}" srcOrd="0" destOrd="0" presId="urn:microsoft.com/office/officeart/2008/layout/LinedList"/>
    <dgm:cxn modelId="{1076CAA9-A164-174F-B393-0176E2F9F5D3}" type="presOf" srcId="{98164A9F-6FD1-8241-9E47-E030E4CBF344}" destId="{519408C3-0219-2A45-A36D-12D421EC061F}" srcOrd="0" destOrd="0" presId="urn:microsoft.com/office/officeart/2008/layout/LinedList"/>
    <dgm:cxn modelId="{4CCCADE2-BBEF-BD41-BEFE-E51988B6FDE2}" srcId="{773279DD-B159-DF49-96F4-DB76F9B8A904}" destId="{1F95E88B-6611-6644-B9A2-E546B37A831B}" srcOrd="0" destOrd="0" parTransId="{2A268A22-F45F-E349-AF5C-AB3063D883E9}" sibTransId="{DB9CBB1E-D5E3-1745-8A2D-9B121E12E2B8}"/>
    <dgm:cxn modelId="{65079488-1674-DA49-8A8B-7C3FCDF7BE07}" type="presParOf" srcId="{228BFE18-028E-D84F-BE4E-F7F6F4524DE8}" destId="{BF675F56-F331-7B47-A47F-55F76827C76A}" srcOrd="0" destOrd="0" presId="urn:microsoft.com/office/officeart/2008/layout/LinedList"/>
    <dgm:cxn modelId="{AF830F31-3042-9340-B692-565409D8768B}" type="presParOf" srcId="{228BFE18-028E-D84F-BE4E-F7F6F4524DE8}" destId="{4C4CD503-EF0A-B145-9B26-D2E62DD92A94}" srcOrd="1" destOrd="0" presId="urn:microsoft.com/office/officeart/2008/layout/LinedList"/>
    <dgm:cxn modelId="{E8EFA857-5480-A346-B091-0392C8E44086}" type="presParOf" srcId="{4C4CD503-EF0A-B145-9B26-D2E62DD92A94}" destId="{BEF2C074-445D-2241-AE0C-9E6474A00A4E}" srcOrd="0" destOrd="0" presId="urn:microsoft.com/office/officeart/2008/layout/LinedList"/>
    <dgm:cxn modelId="{9BF71D44-808A-9A44-A949-CCEC5456F5E9}" type="presParOf" srcId="{4C4CD503-EF0A-B145-9B26-D2E62DD92A94}" destId="{769D4E29-FBAC-D445-AB62-E9D151529858}" srcOrd="1" destOrd="0" presId="urn:microsoft.com/office/officeart/2008/layout/LinedList"/>
    <dgm:cxn modelId="{4FE81481-0965-7149-9300-B42A391D9556}" type="presParOf" srcId="{228BFE18-028E-D84F-BE4E-F7F6F4524DE8}" destId="{84D262F7-A14F-364D-A9B0-1348CAA408C5}" srcOrd="2" destOrd="0" presId="urn:microsoft.com/office/officeart/2008/layout/LinedList"/>
    <dgm:cxn modelId="{15FC0CD0-C4BE-E249-9B0A-1FB843A315D2}" type="presParOf" srcId="{228BFE18-028E-D84F-BE4E-F7F6F4524DE8}" destId="{DF3872DD-DF33-9C40-84E5-638CB8C50B8C}" srcOrd="3" destOrd="0" presId="urn:microsoft.com/office/officeart/2008/layout/LinedList"/>
    <dgm:cxn modelId="{F69F3A1B-FDBD-FE4E-BB24-24DDF4D09189}" type="presParOf" srcId="{DF3872DD-DF33-9C40-84E5-638CB8C50B8C}" destId="{FCCFF712-6D29-8942-B059-F9AEC3C3BC2F}" srcOrd="0" destOrd="0" presId="urn:microsoft.com/office/officeart/2008/layout/LinedList"/>
    <dgm:cxn modelId="{631E060A-6AFF-004B-ADC5-856E2C65C132}" type="presParOf" srcId="{DF3872DD-DF33-9C40-84E5-638CB8C50B8C}" destId="{F5D67671-17FA-474C-92BD-43A6B1861D45}" srcOrd="1" destOrd="0" presId="urn:microsoft.com/office/officeart/2008/layout/LinedList"/>
    <dgm:cxn modelId="{5AA5C63F-ACCF-6B44-80A8-F671F7A4B50F}" type="presParOf" srcId="{228BFE18-028E-D84F-BE4E-F7F6F4524DE8}" destId="{27F82804-5897-3448-9E2A-A2DEE5C53D82}" srcOrd="4" destOrd="0" presId="urn:microsoft.com/office/officeart/2008/layout/LinedList"/>
    <dgm:cxn modelId="{83EC54B7-8E66-FD4A-9938-CB497D16DFC5}" type="presParOf" srcId="{228BFE18-028E-D84F-BE4E-F7F6F4524DE8}" destId="{7B266563-DE9F-124C-AEAA-EDF140659F8E}" srcOrd="5" destOrd="0" presId="urn:microsoft.com/office/officeart/2008/layout/LinedList"/>
    <dgm:cxn modelId="{0F1A58CD-FE44-A246-8F8E-6F5BAB810EC7}" type="presParOf" srcId="{7B266563-DE9F-124C-AEAA-EDF140659F8E}" destId="{519408C3-0219-2A45-A36D-12D421EC061F}" srcOrd="0" destOrd="0" presId="urn:microsoft.com/office/officeart/2008/layout/LinedList"/>
    <dgm:cxn modelId="{C477D522-B06B-6348-AA13-CAFA3AE551A1}" type="presParOf" srcId="{7B266563-DE9F-124C-AEAA-EDF140659F8E}" destId="{CA53C4FE-B81B-CF46-A890-8D9AB57982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3279DD-B159-DF49-96F4-DB76F9B8A90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it-IT"/>
        </a:p>
      </dgm:t>
    </dgm:pt>
    <dgm:pt modelId="{1F95E88B-6611-6644-B9A2-E546B37A831B}">
      <dgm:prSet phldrT="[Testo]" custT="1"/>
      <dgm:spPr/>
      <dgm:t>
        <a:bodyPr/>
        <a:lstStyle/>
        <a:p>
          <a:r>
            <a:rPr lang="it-IT" sz="2800"/>
            <a:t>I Learning Analytics possono fornire anche misure più sofisticate del processo di apprendimento degli studenti, che possono guidare i docenti nella progettazione, sviluppo e revisione dei corsi. </a:t>
          </a:r>
          <a:endParaRPr lang="it-IT" sz="2800" dirty="0"/>
        </a:p>
      </dgm:t>
    </dgm:pt>
    <dgm:pt modelId="{2A268A22-F45F-E349-AF5C-AB3063D883E9}" type="parTrans" cxnId="{4CCCADE2-BBEF-BD41-BEFE-E51988B6FDE2}">
      <dgm:prSet/>
      <dgm:spPr/>
      <dgm:t>
        <a:bodyPr/>
        <a:lstStyle/>
        <a:p>
          <a:endParaRPr lang="it-IT" sz="2800"/>
        </a:p>
      </dgm:t>
    </dgm:pt>
    <dgm:pt modelId="{DB9CBB1E-D5E3-1745-8A2D-9B121E12E2B8}" type="sibTrans" cxnId="{4CCCADE2-BBEF-BD41-BEFE-E51988B6FDE2}">
      <dgm:prSet/>
      <dgm:spPr/>
      <dgm:t>
        <a:bodyPr/>
        <a:lstStyle/>
        <a:p>
          <a:endParaRPr lang="it-IT" sz="2800"/>
        </a:p>
      </dgm:t>
    </dgm:pt>
    <dgm:pt modelId="{461505BE-6D6E-9142-A6C5-0D6E507A7F3C}">
      <dgm:prSet custT="1"/>
      <dgm:spPr/>
      <dgm:t>
        <a:bodyPr/>
        <a:lstStyle/>
        <a:p>
          <a:r>
            <a:rPr lang="it-IT" sz="2800"/>
            <a:t>Rezzani (2015), definisce questo tipo di ricerche “</a:t>
          </a:r>
          <a:r>
            <a:rPr lang="it-IT" sz="2800" i="1"/>
            <a:t>prescriptive analytics</a:t>
          </a:r>
          <a:r>
            <a:rPr lang="it-IT" sz="2800"/>
            <a:t>”: un ambito che nasce nel contesto delle analisi predittive ma che, superandole, fornisce regole direttamente applicabili per migliorare un determinato contesto.</a:t>
          </a:r>
          <a:endParaRPr lang="it-IT" sz="2800" dirty="0"/>
        </a:p>
      </dgm:t>
    </dgm:pt>
    <dgm:pt modelId="{A4735FD5-80F6-D949-A6EA-BB97B9EF2A6D}" type="parTrans" cxnId="{3A498E60-2024-8549-8C4F-95621F1D3183}">
      <dgm:prSet/>
      <dgm:spPr/>
      <dgm:t>
        <a:bodyPr/>
        <a:lstStyle/>
        <a:p>
          <a:endParaRPr lang="it-IT" sz="2800"/>
        </a:p>
      </dgm:t>
    </dgm:pt>
    <dgm:pt modelId="{81A17AF8-6CA2-1243-A305-687D4E8C80A7}" type="sibTrans" cxnId="{3A498E60-2024-8549-8C4F-95621F1D3183}">
      <dgm:prSet/>
      <dgm:spPr/>
      <dgm:t>
        <a:bodyPr/>
        <a:lstStyle/>
        <a:p>
          <a:endParaRPr lang="it-IT" sz="2800"/>
        </a:p>
      </dgm:t>
    </dgm:pt>
    <dgm:pt modelId="{228BFE18-028E-D84F-BE4E-F7F6F4524DE8}" type="pres">
      <dgm:prSet presAssocID="{773279DD-B159-DF49-96F4-DB76F9B8A904}" presName="vert0" presStyleCnt="0">
        <dgm:presLayoutVars>
          <dgm:dir/>
          <dgm:animOne val="branch"/>
          <dgm:animLvl val="lvl"/>
        </dgm:presLayoutVars>
      </dgm:prSet>
      <dgm:spPr/>
    </dgm:pt>
    <dgm:pt modelId="{BF675F56-F331-7B47-A47F-55F76827C76A}" type="pres">
      <dgm:prSet presAssocID="{1F95E88B-6611-6644-B9A2-E546B37A831B}" presName="thickLine" presStyleLbl="alignNode1" presStyleIdx="0" presStyleCnt="2"/>
      <dgm:spPr/>
    </dgm:pt>
    <dgm:pt modelId="{4C4CD503-EF0A-B145-9B26-D2E62DD92A94}" type="pres">
      <dgm:prSet presAssocID="{1F95E88B-6611-6644-B9A2-E546B37A831B}" presName="horz1" presStyleCnt="0"/>
      <dgm:spPr/>
    </dgm:pt>
    <dgm:pt modelId="{BEF2C074-445D-2241-AE0C-9E6474A00A4E}" type="pres">
      <dgm:prSet presAssocID="{1F95E88B-6611-6644-B9A2-E546B37A831B}" presName="tx1" presStyleLbl="revTx" presStyleIdx="0" presStyleCnt="2" custScaleY="98348"/>
      <dgm:spPr/>
    </dgm:pt>
    <dgm:pt modelId="{769D4E29-FBAC-D445-AB62-E9D151529858}" type="pres">
      <dgm:prSet presAssocID="{1F95E88B-6611-6644-B9A2-E546B37A831B}" presName="vert1" presStyleCnt="0"/>
      <dgm:spPr/>
    </dgm:pt>
    <dgm:pt modelId="{9CBBA00A-FB7C-D842-BC04-BB768353ACCF}" type="pres">
      <dgm:prSet presAssocID="{461505BE-6D6E-9142-A6C5-0D6E507A7F3C}" presName="thickLine" presStyleLbl="alignNode1" presStyleIdx="1" presStyleCnt="2"/>
      <dgm:spPr/>
    </dgm:pt>
    <dgm:pt modelId="{B4712615-C378-7F43-A033-5F2418157B5F}" type="pres">
      <dgm:prSet presAssocID="{461505BE-6D6E-9142-A6C5-0D6E507A7F3C}" presName="horz1" presStyleCnt="0"/>
      <dgm:spPr/>
    </dgm:pt>
    <dgm:pt modelId="{73141660-E6CA-5949-933B-7A871A82DE9F}" type="pres">
      <dgm:prSet presAssocID="{461505BE-6D6E-9142-A6C5-0D6E507A7F3C}" presName="tx1" presStyleLbl="revTx" presStyleIdx="1" presStyleCnt="2"/>
      <dgm:spPr/>
    </dgm:pt>
    <dgm:pt modelId="{2EBB77A5-D37D-1C4C-A88D-105AB1D700DA}" type="pres">
      <dgm:prSet presAssocID="{461505BE-6D6E-9142-A6C5-0D6E507A7F3C}" presName="vert1" presStyleCnt="0"/>
      <dgm:spPr/>
    </dgm:pt>
  </dgm:ptLst>
  <dgm:cxnLst>
    <dgm:cxn modelId="{FE55B102-E880-8949-9F19-52B024D1D5DA}" type="presOf" srcId="{1F95E88B-6611-6644-B9A2-E546B37A831B}" destId="{BEF2C074-445D-2241-AE0C-9E6474A00A4E}" srcOrd="0" destOrd="0" presId="urn:microsoft.com/office/officeart/2008/layout/LinedList"/>
    <dgm:cxn modelId="{3B0CE340-5E42-8648-911C-CCA7D30FF528}" type="presOf" srcId="{773279DD-B159-DF49-96F4-DB76F9B8A904}" destId="{228BFE18-028E-D84F-BE4E-F7F6F4524DE8}" srcOrd="0" destOrd="0" presId="urn:microsoft.com/office/officeart/2008/layout/LinedList"/>
    <dgm:cxn modelId="{3A498E60-2024-8549-8C4F-95621F1D3183}" srcId="{773279DD-B159-DF49-96F4-DB76F9B8A904}" destId="{461505BE-6D6E-9142-A6C5-0D6E507A7F3C}" srcOrd="1" destOrd="0" parTransId="{A4735FD5-80F6-D949-A6EA-BB97B9EF2A6D}" sibTransId="{81A17AF8-6CA2-1243-A305-687D4E8C80A7}"/>
    <dgm:cxn modelId="{B6437783-3C94-1440-8E87-0312EA6CF10D}" type="presOf" srcId="{461505BE-6D6E-9142-A6C5-0D6E507A7F3C}" destId="{73141660-E6CA-5949-933B-7A871A82DE9F}" srcOrd="0" destOrd="0" presId="urn:microsoft.com/office/officeart/2008/layout/LinedList"/>
    <dgm:cxn modelId="{4CCCADE2-BBEF-BD41-BEFE-E51988B6FDE2}" srcId="{773279DD-B159-DF49-96F4-DB76F9B8A904}" destId="{1F95E88B-6611-6644-B9A2-E546B37A831B}" srcOrd="0" destOrd="0" parTransId="{2A268A22-F45F-E349-AF5C-AB3063D883E9}" sibTransId="{DB9CBB1E-D5E3-1745-8A2D-9B121E12E2B8}"/>
    <dgm:cxn modelId="{65079488-1674-DA49-8A8B-7C3FCDF7BE07}" type="presParOf" srcId="{228BFE18-028E-D84F-BE4E-F7F6F4524DE8}" destId="{BF675F56-F331-7B47-A47F-55F76827C76A}" srcOrd="0" destOrd="0" presId="urn:microsoft.com/office/officeart/2008/layout/LinedList"/>
    <dgm:cxn modelId="{AF830F31-3042-9340-B692-565409D8768B}" type="presParOf" srcId="{228BFE18-028E-D84F-BE4E-F7F6F4524DE8}" destId="{4C4CD503-EF0A-B145-9B26-D2E62DD92A94}" srcOrd="1" destOrd="0" presId="urn:microsoft.com/office/officeart/2008/layout/LinedList"/>
    <dgm:cxn modelId="{E8EFA857-5480-A346-B091-0392C8E44086}" type="presParOf" srcId="{4C4CD503-EF0A-B145-9B26-D2E62DD92A94}" destId="{BEF2C074-445D-2241-AE0C-9E6474A00A4E}" srcOrd="0" destOrd="0" presId="urn:microsoft.com/office/officeart/2008/layout/LinedList"/>
    <dgm:cxn modelId="{9BF71D44-808A-9A44-A949-CCEC5456F5E9}" type="presParOf" srcId="{4C4CD503-EF0A-B145-9B26-D2E62DD92A94}" destId="{769D4E29-FBAC-D445-AB62-E9D151529858}" srcOrd="1" destOrd="0" presId="urn:microsoft.com/office/officeart/2008/layout/LinedList"/>
    <dgm:cxn modelId="{23F64830-1812-2D45-AB9D-63D65C15074B}" type="presParOf" srcId="{228BFE18-028E-D84F-BE4E-F7F6F4524DE8}" destId="{9CBBA00A-FB7C-D842-BC04-BB768353ACCF}" srcOrd="2" destOrd="0" presId="urn:microsoft.com/office/officeart/2008/layout/LinedList"/>
    <dgm:cxn modelId="{0BE8BD8C-48E7-8246-80AB-520C3CED3DC0}" type="presParOf" srcId="{228BFE18-028E-D84F-BE4E-F7F6F4524DE8}" destId="{B4712615-C378-7F43-A033-5F2418157B5F}" srcOrd="3" destOrd="0" presId="urn:microsoft.com/office/officeart/2008/layout/LinedList"/>
    <dgm:cxn modelId="{A1496EFB-38EB-D443-93B5-F66A17311744}" type="presParOf" srcId="{B4712615-C378-7F43-A033-5F2418157B5F}" destId="{73141660-E6CA-5949-933B-7A871A82DE9F}" srcOrd="0" destOrd="0" presId="urn:microsoft.com/office/officeart/2008/layout/LinedList"/>
    <dgm:cxn modelId="{999D0B81-7823-424A-BD00-DC910208CA85}" type="presParOf" srcId="{B4712615-C378-7F43-A033-5F2418157B5F}" destId="{2EBB77A5-D37D-1C4C-A88D-105AB1D700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73279DD-B159-DF49-96F4-DB76F9B8A90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it-IT"/>
        </a:p>
      </dgm:t>
    </dgm:pt>
    <dgm:pt modelId="{1F95E88B-6611-6644-B9A2-E546B37A831B}">
      <dgm:prSet phldrT="[Testo]" custT="1"/>
      <dgm:spPr/>
      <dgm:t>
        <a:bodyPr/>
        <a:lstStyle/>
        <a:p>
          <a:r>
            <a:rPr lang="it-IT" sz="2000" dirty="0"/>
            <a:t>La ricerca che persegue fini prescrittivi stabilisce un dialogo ideale con la scienza del Learning Design fornendo indicazioni utili a progettare corsi di alta qualità in grado di raggiungere efficacemente obiettivi auspicati (Laurillard, 2012). </a:t>
          </a:r>
        </a:p>
      </dgm:t>
    </dgm:pt>
    <dgm:pt modelId="{2A268A22-F45F-E349-AF5C-AB3063D883E9}" type="parTrans" cxnId="{4CCCADE2-BBEF-BD41-BEFE-E51988B6FDE2}">
      <dgm:prSet/>
      <dgm:spPr/>
      <dgm:t>
        <a:bodyPr/>
        <a:lstStyle/>
        <a:p>
          <a:endParaRPr lang="it-IT" sz="2000"/>
        </a:p>
      </dgm:t>
    </dgm:pt>
    <dgm:pt modelId="{DB9CBB1E-D5E3-1745-8A2D-9B121E12E2B8}" type="sibTrans" cxnId="{4CCCADE2-BBEF-BD41-BEFE-E51988B6FDE2}">
      <dgm:prSet/>
      <dgm:spPr/>
      <dgm:t>
        <a:bodyPr/>
        <a:lstStyle/>
        <a:p>
          <a:endParaRPr lang="it-IT" sz="2000"/>
        </a:p>
      </dgm:t>
    </dgm:pt>
    <dgm:pt modelId="{F4328A4E-B972-F74E-B2BC-79A370EA50CE}">
      <dgm:prSet custT="1"/>
      <dgm:spPr/>
      <dgm:t>
        <a:bodyPr/>
        <a:lstStyle/>
        <a:p>
          <a:r>
            <a:rPr lang="it-IT" sz="2000"/>
            <a:t>Si individua, pertanto, una relazione circolare tra Learning Design e Learning Analytics: </a:t>
          </a:r>
          <a:endParaRPr lang="it-IT" sz="2000" dirty="0"/>
        </a:p>
      </dgm:t>
    </dgm:pt>
    <dgm:pt modelId="{172A3D09-801A-2848-AF41-613F630D8900}" type="parTrans" cxnId="{A81768C7-95E9-674E-B150-A9C2FE54AD58}">
      <dgm:prSet/>
      <dgm:spPr/>
      <dgm:t>
        <a:bodyPr/>
        <a:lstStyle/>
        <a:p>
          <a:endParaRPr lang="it-IT" sz="2000"/>
        </a:p>
      </dgm:t>
    </dgm:pt>
    <dgm:pt modelId="{676DAB7D-871B-4F45-8422-725B63A34916}" type="sibTrans" cxnId="{A81768C7-95E9-674E-B150-A9C2FE54AD58}">
      <dgm:prSet/>
      <dgm:spPr/>
      <dgm:t>
        <a:bodyPr/>
        <a:lstStyle/>
        <a:p>
          <a:endParaRPr lang="it-IT" sz="2000"/>
        </a:p>
      </dgm:t>
    </dgm:pt>
    <dgm:pt modelId="{65D296E3-167D-1849-93F8-0C31B4D1BA63}">
      <dgm:prSet custT="1"/>
      <dgm:spPr/>
      <dgm:t>
        <a:bodyPr/>
        <a:lstStyle/>
        <a:p>
          <a:r>
            <a:rPr lang="it-IT" sz="2000" dirty="0"/>
            <a:t>da un lato la progettazione definisce gli obiettivi e i piani educativi dei quali i Learning Analytics possono valutare la qualità in termini di effectiveness e outcomes del processo di apprendimento, fornendo una prospettiva più olistica sull’impatto delle attività progettate (Lockyer, Heathcote, &amp; Dawson, 2013); </a:t>
          </a:r>
        </a:p>
      </dgm:t>
    </dgm:pt>
    <dgm:pt modelId="{0B8AD42D-00D8-A347-86C6-D7DD114739AA}" type="parTrans" cxnId="{A38F7987-D4C1-344A-AB79-27BD6533ABD0}">
      <dgm:prSet/>
      <dgm:spPr/>
      <dgm:t>
        <a:bodyPr/>
        <a:lstStyle/>
        <a:p>
          <a:endParaRPr lang="it-IT" sz="2000"/>
        </a:p>
      </dgm:t>
    </dgm:pt>
    <dgm:pt modelId="{7B103AE4-FC04-4346-9F7A-B596E5AE7650}" type="sibTrans" cxnId="{A38F7987-D4C1-344A-AB79-27BD6533ABD0}">
      <dgm:prSet/>
      <dgm:spPr/>
      <dgm:t>
        <a:bodyPr/>
        <a:lstStyle/>
        <a:p>
          <a:endParaRPr lang="it-IT" sz="2000"/>
        </a:p>
      </dgm:t>
    </dgm:pt>
    <dgm:pt modelId="{082DA2EF-C90D-0049-AAAC-22B845481CFF}">
      <dgm:prSet custT="1"/>
      <dgm:spPr/>
      <dgm:t>
        <a:bodyPr/>
        <a:lstStyle/>
        <a:p>
          <a:r>
            <a:rPr lang="it-IT" sz="2000"/>
            <a:t>dall’altro, gli esiti delle ricerche nel campo dei Learning Analytics aprono scenari che consentono al Learning Design di ripensare la progettazione dei corsi.</a:t>
          </a:r>
          <a:endParaRPr lang="it-IT" sz="2000" dirty="0"/>
        </a:p>
      </dgm:t>
    </dgm:pt>
    <dgm:pt modelId="{0BFDD0F2-EAF2-3D44-AF95-081F178F54ED}" type="parTrans" cxnId="{4B3EC14B-99A5-A64B-8B67-C18462C4F3FD}">
      <dgm:prSet/>
      <dgm:spPr/>
      <dgm:t>
        <a:bodyPr/>
        <a:lstStyle/>
        <a:p>
          <a:endParaRPr lang="it-IT" sz="2000"/>
        </a:p>
      </dgm:t>
    </dgm:pt>
    <dgm:pt modelId="{1129F69E-9B0D-0140-90E3-0B3C87463183}" type="sibTrans" cxnId="{4B3EC14B-99A5-A64B-8B67-C18462C4F3FD}">
      <dgm:prSet/>
      <dgm:spPr/>
      <dgm:t>
        <a:bodyPr/>
        <a:lstStyle/>
        <a:p>
          <a:endParaRPr lang="it-IT" sz="2000"/>
        </a:p>
      </dgm:t>
    </dgm:pt>
    <dgm:pt modelId="{228BFE18-028E-D84F-BE4E-F7F6F4524DE8}" type="pres">
      <dgm:prSet presAssocID="{773279DD-B159-DF49-96F4-DB76F9B8A904}" presName="vert0" presStyleCnt="0">
        <dgm:presLayoutVars>
          <dgm:dir/>
          <dgm:animOne val="branch"/>
          <dgm:animLvl val="lvl"/>
        </dgm:presLayoutVars>
      </dgm:prSet>
      <dgm:spPr/>
    </dgm:pt>
    <dgm:pt modelId="{BF675F56-F331-7B47-A47F-55F76827C76A}" type="pres">
      <dgm:prSet presAssocID="{1F95E88B-6611-6644-B9A2-E546B37A831B}" presName="thickLine" presStyleLbl="alignNode1" presStyleIdx="0" presStyleCnt="2"/>
      <dgm:spPr/>
    </dgm:pt>
    <dgm:pt modelId="{4C4CD503-EF0A-B145-9B26-D2E62DD92A94}" type="pres">
      <dgm:prSet presAssocID="{1F95E88B-6611-6644-B9A2-E546B37A831B}" presName="horz1" presStyleCnt="0"/>
      <dgm:spPr/>
    </dgm:pt>
    <dgm:pt modelId="{BEF2C074-445D-2241-AE0C-9E6474A00A4E}" type="pres">
      <dgm:prSet presAssocID="{1F95E88B-6611-6644-B9A2-E546B37A831B}" presName="tx1" presStyleLbl="revTx" presStyleIdx="0" presStyleCnt="4" custScaleX="500000" custScaleY="45672"/>
      <dgm:spPr/>
    </dgm:pt>
    <dgm:pt modelId="{769D4E29-FBAC-D445-AB62-E9D151529858}" type="pres">
      <dgm:prSet presAssocID="{1F95E88B-6611-6644-B9A2-E546B37A831B}" presName="vert1" presStyleCnt="0"/>
      <dgm:spPr/>
    </dgm:pt>
    <dgm:pt modelId="{66CCC973-7464-9344-A406-7371F223404D}" type="pres">
      <dgm:prSet presAssocID="{F4328A4E-B972-F74E-B2BC-79A370EA50CE}" presName="thickLine" presStyleLbl="alignNode1" presStyleIdx="1" presStyleCnt="2"/>
      <dgm:spPr/>
    </dgm:pt>
    <dgm:pt modelId="{2D422B7E-1469-9248-8C5D-AC57B5BB9B5E}" type="pres">
      <dgm:prSet presAssocID="{F4328A4E-B972-F74E-B2BC-79A370EA50CE}" presName="horz1" presStyleCnt="0"/>
      <dgm:spPr/>
    </dgm:pt>
    <dgm:pt modelId="{00FDCF80-2BA9-3A4E-A7DF-A91CE09D16F4}" type="pres">
      <dgm:prSet presAssocID="{F4328A4E-B972-F74E-B2BC-79A370EA50CE}" presName="tx1" presStyleLbl="revTx" presStyleIdx="1" presStyleCnt="4"/>
      <dgm:spPr/>
    </dgm:pt>
    <dgm:pt modelId="{C0E124D1-29BC-E84E-8EFF-152898E919DB}" type="pres">
      <dgm:prSet presAssocID="{F4328A4E-B972-F74E-B2BC-79A370EA50CE}" presName="vert1" presStyleCnt="0"/>
      <dgm:spPr/>
    </dgm:pt>
    <dgm:pt modelId="{98CE32A7-820F-2C48-95E4-BCDDB5DB3BC4}" type="pres">
      <dgm:prSet presAssocID="{65D296E3-167D-1849-93F8-0C31B4D1BA63}" presName="vertSpace2a" presStyleCnt="0"/>
      <dgm:spPr/>
    </dgm:pt>
    <dgm:pt modelId="{55A88011-E59B-A54F-9923-D38225EFDC8C}" type="pres">
      <dgm:prSet presAssocID="{65D296E3-167D-1849-93F8-0C31B4D1BA63}" presName="horz2" presStyleCnt="0"/>
      <dgm:spPr/>
    </dgm:pt>
    <dgm:pt modelId="{156CAA63-5A07-E64A-B00A-A2493FD98F24}" type="pres">
      <dgm:prSet presAssocID="{65D296E3-167D-1849-93F8-0C31B4D1BA63}" presName="horzSpace2" presStyleCnt="0"/>
      <dgm:spPr/>
    </dgm:pt>
    <dgm:pt modelId="{17FC4394-97FE-DF4A-B7AE-32E62054B880}" type="pres">
      <dgm:prSet presAssocID="{65D296E3-167D-1849-93F8-0C31B4D1BA63}" presName="tx2" presStyleLbl="revTx" presStyleIdx="2" presStyleCnt="4" custScaleY="129385"/>
      <dgm:spPr/>
    </dgm:pt>
    <dgm:pt modelId="{49593C8E-A29B-884C-84E6-49451EACCE8B}" type="pres">
      <dgm:prSet presAssocID="{65D296E3-167D-1849-93F8-0C31B4D1BA63}" presName="vert2" presStyleCnt="0"/>
      <dgm:spPr/>
    </dgm:pt>
    <dgm:pt modelId="{F53DA294-FEE6-6146-A911-BD3BCAACF5F9}" type="pres">
      <dgm:prSet presAssocID="{65D296E3-167D-1849-93F8-0C31B4D1BA63}" presName="thinLine2b" presStyleLbl="callout" presStyleIdx="0" presStyleCnt="2"/>
      <dgm:spPr/>
    </dgm:pt>
    <dgm:pt modelId="{FBBC2E2F-CB09-C34E-A715-5CD0F7EE54F1}" type="pres">
      <dgm:prSet presAssocID="{65D296E3-167D-1849-93F8-0C31B4D1BA63}" presName="vertSpace2b" presStyleCnt="0"/>
      <dgm:spPr/>
    </dgm:pt>
    <dgm:pt modelId="{5193D5BD-92D8-754A-8FB4-B669BC6C85C2}" type="pres">
      <dgm:prSet presAssocID="{082DA2EF-C90D-0049-AAAC-22B845481CFF}" presName="horz2" presStyleCnt="0"/>
      <dgm:spPr/>
    </dgm:pt>
    <dgm:pt modelId="{E45D8DDC-2DF9-C341-B044-44731BFACA6C}" type="pres">
      <dgm:prSet presAssocID="{082DA2EF-C90D-0049-AAAC-22B845481CFF}" presName="horzSpace2" presStyleCnt="0"/>
      <dgm:spPr/>
    </dgm:pt>
    <dgm:pt modelId="{2D4D0DAC-1214-2541-BA54-0C91D862E632}" type="pres">
      <dgm:prSet presAssocID="{082DA2EF-C90D-0049-AAAC-22B845481CFF}" presName="tx2" presStyleLbl="revTx" presStyleIdx="3" presStyleCnt="4"/>
      <dgm:spPr/>
    </dgm:pt>
    <dgm:pt modelId="{410DB7BF-7476-4D43-815B-4063AD497EBF}" type="pres">
      <dgm:prSet presAssocID="{082DA2EF-C90D-0049-AAAC-22B845481CFF}" presName="vert2" presStyleCnt="0"/>
      <dgm:spPr/>
    </dgm:pt>
    <dgm:pt modelId="{CA76EE46-645F-5441-A285-095556CF91B1}" type="pres">
      <dgm:prSet presAssocID="{082DA2EF-C90D-0049-AAAC-22B845481CFF}" presName="thinLine2b" presStyleLbl="callout" presStyleIdx="1" presStyleCnt="2"/>
      <dgm:spPr/>
    </dgm:pt>
    <dgm:pt modelId="{666A62E2-515A-E848-8FEF-4AC26E27ED15}" type="pres">
      <dgm:prSet presAssocID="{082DA2EF-C90D-0049-AAAC-22B845481CFF}" presName="vertSpace2b" presStyleCnt="0"/>
      <dgm:spPr/>
    </dgm:pt>
  </dgm:ptLst>
  <dgm:cxnLst>
    <dgm:cxn modelId="{FE55B102-E880-8949-9F19-52B024D1D5DA}" type="presOf" srcId="{1F95E88B-6611-6644-B9A2-E546B37A831B}" destId="{BEF2C074-445D-2241-AE0C-9E6474A00A4E}" srcOrd="0" destOrd="0" presId="urn:microsoft.com/office/officeart/2008/layout/LinedList"/>
    <dgm:cxn modelId="{3B0CE340-5E42-8648-911C-CCA7D30FF528}" type="presOf" srcId="{773279DD-B159-DF49-96F4-DB76F9B8A904}" destId="{228BFE18-028E-D84F-BE4E-F7F6F4524DE8}" srcOrd="0" destOrd="0" presId="urn:microsoft.com/office/officeart/2008/layout/LinedList"/>
    <dgm:cxn modelId="{4B3EC14B-99A5-A64B-8B67-C18462C4F3FD}" srcId="{F4328A4E-B972-F74E-B2BC-79A370EA50CE}" destId="{082DA2EF-C90D-0049-AAAC-22B845481CFF}" srcOrd="1" destOrd="0" parTransId="{0BFDD0F2-EAF2-3D44-AF95-081F178F54ED}" sibTransId="{1129F69E-9B0D-0140-90E3-0B3C87463183}"/>
    <dgm:cxn modelId="{A38F7987-D4C1-344A-AB79-27BD6533ABD0}" srcId="{F4328A4E-B972-F74E-B2BC-79A370EA50CE}" destId="{65D296E3-167D-1849-93F8-0C31B4D1BA63}" srcOrd="0" destOrd="0" parTransId="{0B8AD42D-00D8-A347-86C6-D7DD114739AA}" sibTransId="{7B103AE4-FC04-4346-9F7A-B596E5AE7650}"/>
    <dgm:cxn modelId="{E044368B-D9A2-EF4B-BD4E-A81A96F4B0EA}" type="presOf" srcId="{65D296E3-167D-1849-93F8-0C31B4D1BA63}" destId="{17FC4394-97FE-DF4A-B7AE-32E62054B880}" srcOrd="0" destOrd="0" presId="urn:microsoft.com/office/officeart/2008/layout/LinedList"/>
    <dgm:cxn modelId="{47FFC7B5-CE6C-E64C-B00C-51275A0312C3}" type="presOf" srcId="{082DA2EF-C90D-0049-AAAC-22B845481CFF}" destId="{2D4D0DAC-1214-2541-BA54-0C91D862E632}" srcOrd="0" destOrd="0" presId="urn:microsoft.com/office/officeart/2008/layout/LinedList"/>
    <dgm:cxn modelId="{A81768C7-95E9-674E-B150-A9C2FE54AD58}" srcId="{773279DD-B159-DF49-96F4-DB76F9B8A904}" destId="{F4328A4E-B972-F74E-B2BC-79A370EA50CE}" srcOrd="1" destOrd="0" parTransId="{172A3D09-801A-2848-AF41-613F630D8900}" sibTransId="{676DAB7D-871B-4F45-8422-725B63A34916}"/>
    <dgm:cxn modelId="{4CCCADE2-BBEF-BD41-BEFE-E51988B6FDE2}" srcId="{773279DD-B159-DF49-96F4-DB76F9B8A904}" destId="{1F95E88B-6611-6644-B9A2-E546B37A831B}" srcOrd="0" destOrd="0" parTransId="{2A268A22-F45F-E349-AF5C-AB3063D883E9}" sibTransId="{DB9CBB1E-D5E3-1745-8A2D-9B121E12E2B8}"/>
    <dgm:cxn modelId="{332687F7-3395-844D-816E-62B84985D40F}" type="presOf" srcId="{F4328A4E-B972-F74E-B2BC-79A370EA50CE}" destId="{00FDCF80-2BA9-3A4E-A7DF-A91CE09D16F4}" srcOrd="0" destOrd="0" presId="urn:microsoft.com/office/officeart/2008/layout/LinedList"/>
    <dgm:cxn modelId="{65079488-1674-DA49-8A8B-7C3FCDF7BE07}" type="presParOf" srcId="{228BFE18-028E-D84F-BE4E-F7F6F4524DE8}" destId="{BF675F56-F331-7B47-A47F-55F76827C76A}" srcOrd="0" destOrd="0" presId="urn:microsoft.com/office/officeart/2008/layout/LinedList"/>
    <dgm:cxn modelId="{AF830F31-3042-9340-B692-565409D8768B}" type="presParOf" srcId="{228BFE18-028E-D84F-BE4E-F7F6F4524DE8}" destId="{4C4CD503-EF0A-B145-9B26-D2E62DD92A94}" srcOrd="1" destOrd="0" presId="urn:microsoft.com/office/officeart/2008/layout/LinedList"/>
    <dgm:cxn modelId="{E8EFA857-5480-A346-B091-0392C8E44086}" type="presParOf" srcId="{4C4CD503-EF0A-B145-9B26-D2E62DD92A94}" destId="{BEF2C074-445D-2241-AE0C-9E6474A00A4E}" srcOrd="0" destOrd="0" presId="urn:microsoft.com/office/officeart/2008/layout/LinedList"/>
    <dgm:cxn modelId="{9BF71D44-808A-9A44-A949-CCEC5456F5E9}" type="presParOf" srcId="{4C4CD503-EF0A-B145-9B26-D2E62DD92A94}" destId="{769D4E29-FBAC-D445-AB62-E9D151529858}" srcOrd="1" destOrd="0" presId="urn:microsoft.com/office/officeart/2008/layout/LinedList"/>
    <dgm:cxn modelId="{C40B23EA-5F14-004B-86F0-A546893ACE86}" type="presParOf" srcId="{228BFE18-028E-D84F-BE4E-F7F6F4524DE8}" destId="{66CCC973-7464-9344-A406-7371F223404D}" srcOrd="2" destOrd="0" presId="urn:microsoft.com/office/officeart/2008/layout/LinedList"/>
    <dgm:cxn modelId="{747C417D-1091-5B4B-AD2F-52A7EC5E5851}" type="presParOf" srcId="{228BFE18-028E-D84F-BE4E-F7F6F4524DE8}" destId="{2D422B7E-1469-9248-8C5D-AC57B5BB9B5E}" srcOrd="3" destOrd="0" presId="urn:microsoft.com/office/officeart/2008/layout/LinedList"/>
    <dgm:cxn modelId="{17521135-A2F3-3F46-9FAF-9B51562D3575}" type="presParOf" srcId="{2D422B7E-1469-9248-8C5D-AC57B5BB9B5E}" destId="{00FDCF80-2BA9-3A4E-A7DF-A91CE09D16F4}" srcOrd="0" destOrd="0" presId="urn:microsoft.com/office/officeart/2008/layout/LinedList"/>
    <dgm:cxn modelId="{F6D9061B-2123-8545-AB31-BE22BF50770E}" type="presParOf" srcId="{2D422B7E-1469-9248-8C5D-AC57B5BB9B5E}" destId="{C0E124D1-29BC-E84E-8EFF-152898E919DB}" srcOrd="1" destOrd="0" presId="urn:microsoft.com/office/officeart/2008/layout/LinedList"/>
    <dgm:cxn modelId="{1DBF2D30-839C-9D45-B0F0-00FEC19CBB9B}" type="presParOf" srcId="{C0E124D1-29BC-E84E-8EFF-152898E919DB}" destId="{98CE32A7-820F-2C48-95E4-BCDDB5DB3BC4}" srcOrd="0" destOrd="0" presId="urn:microsoft.com/office/officeart/2008/layout/LinedList"/>
    <dgm:cxn modelId="{E3707950-92D1-F647-98D5-A84C43ABF2F6}" type="presParOf" srcId="{C0E124D1-29BC-E84E-8EFF-152898E919DB}" destId="{55A88011-E59B-A54F-9923-D38225EFDC8C}" srcOrd="1" destOrd="0" presId="urn:microsoft.com/office/officeart/2008/layout/LinedList"/>
    <dgm:cxn modelId="{313E51BC-52E8-A847-9E48-2012FB7988D8}" type="presParOf" srcId="{55A88011-E59B-A54F-9923-D38225EFDC8C}" destId="{156CAA63-5A07-E64A-B00A-A2493FD98F24}" srcOrd="0" destOrd="0" presId="urn:microsoft.com/office/officeart/2008/layout/LinedList"/>
    <dgm:cxn modelId="{0BF19A2C-419C-484D-A0B3-9E3AD3B7B6B2}" type="presParOf" srcId="{55A88011-E59B-A54F-9923-D38225EFDC8C}" destId="{17FC4394-97FE-DF4A-B7AE-32E62054B880}" srcOrd="1" destOrd="0" presId="urn:microsoft.com/office/officeart/2008/layout/LinedList"/>
    <dgm:cxn modelId="{833B3586-12A1-054E-88B2-2289BA36F452}" type="presParOf" srcId="{55A88011-E59B-A54F-9923-D38225EFDC8C}" destId="{49593C8E-A29B-884C-84E6-49451EACCE8B}" srcOrd="2" destOrd="0" presId="urn:microsoft.com/office/officeart/2008/layout/LinedList"/>
    <dgm:cxn modelId="{F49BAE37-0CC6-C440-A04D-0D0D08AD731A}" type="presParOf" srcId="{C0E124D1-29BC-E84E-8EFF-152898E919DB}" destId="{F53DA294-FEE6-6146-A911-BD3BCAACF5F9}" srcOrd="2" destOrd="0" presId="urn:microsoft.com/office/officeart/2008/layout/LinedList"/>
    <dgm:cxn modelId="{C654D5B5-FEAD-9C41-B218-F93A192738AB}" type="presParOf" srcId="{C0E124D1-29BC-E84E-8EFF-152898E919DB}" destId="{FBBC2E2F-CB09-C34E-A715-5CD0F7EE54F1}" srcOrd="3" destOrd="0" presId="urn:microsoft.com/office/officeart/2008/layout/LinedList"/>
    <dgm:cxn modelId="{F57455E9-E9B5-5545-91F6-B2E0D79EF9FA}" type="presParOf" srcId="{C0E124D1-29BC-E84E-8EFF-152898E919DB}" destId="{5193D5BD-92D8-754A-8FB4-B669BC6C85C2}" srcOrd="4" destOrd="0" presId="urn:microsoft.com/office/officeart/2008/layout/LinedList"/>
    <dgm:cxn modelId="{490EE0D2-52AF-464B-971E-26271FC6D871}" type="presParOf" srcId="{5193D5BD-92D8-754A-8FB4-B669BC6C85C2}" destId="{E45D8DDC-2DF9-C341-B044-44731BFACA6C}" srcOrd="0" destOrd="0" presId="urn:microsoft.com/office/officeart/2008/layout/LinedList"/>
    <dgm:cxn modelId="{D2DDB5E7-DFB1-D741-9F6A-69B12F8E3845}" type="presParOf" srcId="{5193D5BD-92D8-754A-8FB4-B669BC6C85C2}" destId="{2D4D0DAC-1214-2541-BA54-0C91D862E632}" srcOrd="1" destOrd="0" presId="urn:microsoft.com/office/officeart/2008/layout/LinedList"/>
    <dgm:cxn modelId="{84E42D2D-B001-5343-ADB1-ACA64486FABE}" type="presParOf" srcId="{5193D5BD-92D8-754A-8FB4-B669BC6C85C2}" destId="{410DB7BF-7476-4D43-815B-4063AD497EBF}" srcOrd="2" destOrd="0" presId="urn:microsoft.com/office/officeart/2008/layout/LinedList"/>
    <dgm:cxn modelId="{EA409A28-9686-2F42-AB44-FFA895530E9B}" type="presParOf" srcId="{C0E124D1-29BC-E84E-8EFF-152898E919DB}" destId="{CA76EE46-645F-5441-A285-095556CF91B1}" srcOrd="5" destOrd="0" presId="urn:microsoft.com/office/officeart/2008/layout/LinedList"/>
    <dgm:cxn modelId="{F7EDD0B7-8FA0-9A4D-8E2E-B99A7EA2294E}" type="presParOf" srcId="{C0E124D1-29BC-E84E-8EFF-152898E919DB}" destId="{666A62E2-515A-E848-8FEF-4AC26E27ED15}"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3279DD-B159-DF49-96F4-DB76F9B8A90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it-IT"/>
        </a:p>
      </dgm:t>
    </dgm:pt>
    <dgm:pt modelId="{1F95E88B-6611-6644-B9A2-E546B37A831B}">
      <dgm:prSet phldrT="[Testo]" custT="1"/>
      <dgm:spPr/>
      <dgm:t>
        <a:bodyPr/>
        <a:lstStyle/>
        <a:p>
          <a:r>
            <a:rPr lang="it-IT" sz="2000" dirty="0"/>
            <a:t>Le tecniche di Learning Analytics avanzano l’istanza dell’accuratezza dei dati.</a:t>
          </a:r>
        </a:p>
      </dgm:t>
    </dgm:pt>
    <dgm:pt modelId="{2A268A22-F45F-E349-AF5C-AB3063D883E9}" type="parTrans" cxnId="{4CCCADE2-BBEF-BD41-BEFE-E51988B6FDE2}">
      <dgm:prSet/>
      <dgm:spPr/>
      <dgm:t>
        <a:bodyPr/>
        <a:lstStyle/>
        <a:p>
          <a:endParaRPr lang="it-IT" sz="2000"/>
        </a:p>
      </dgm:t>
    </dgm:pt>
    <dgm:pt modelId="{DB9CBB1E-D5E3-1745-8A2D-9B121E12E2B8}" type="sibTrans" cxnId="{4CCCADE2-BBEF-BD41-BEFE-E51988B6FDE2}">
      <dgm:prSet/>
      <dgm:spPr/>
      <dgm:t>
        <a:bodyPr/>
        <a:lstStyle/>
        <a:p>
          <a:endParaRPr lang="it-IT" sz="2000"/>
        </a:p>
      </dgm:t>
    </dgm:pt>
    <dgm:pt modelId="{FA3C42FD-FC3C-944E-ADAE-1E0757EE8E88}">
      <dgm:prSet custT="1"/>
      <dgm:spPr/>
      <dgm:t>
        <a:bodyPr/>
        <a:lstStyle/>
        <a:p>
          <a:r>
            <a:rPr lang="it-IT" sz="2000" dirty="0"/>
            <a:t>La sfida è quella di interpretare i dati ottenuti per lo scopo di valutare il successo educativo di una particolare attività (Dawson, </a:t>
          </a:r>
          <a:r>
            <a:rPr lang="it-IT" sz="2000" dirty="0" err="1"/>
            <a:t>Bkharia</a:t>
          </a:r>
          <a:r>
            <a:rPr lang="it-IT" sz="2000" dirty="0"/>
            <a:t>, Lockyer, &amp; Heathcote, 2010). </a:t>
          </a:r>
        </a:p>
      </dgm:t>
    </dgm:pt>
    <dgm:pt modelId="{56FB4D80-4F4B-904C-87BF-E2C1CFEF30A9}" type="parTrans" cxnId="{B0E61D27-AF3C-7F4A-88F5-7982E3274419}">
      <dgm:prSet/>
      <dgm:spPr/>
      <dgm:t>
        <a:bodyPr/>
        <a:lstStyle/>
        <a:p>
          <a:endParaRPr lang="it-IT" sz="2000"/>
        </a:p>
      </dgm:t>
    </dgm:pt>
    <dgm:pt modelId="{EA12F20D-7AAA-EB4B-820F-67078FC7254E}" type="sibTrans" cxnId="{B0E61D27-AF3C-7F4A-88F5-7982E3274419}">
      <dgm:prSet/>
      <dgm:spPr/>
      <dgm:t>
        <a:bodyPr/>
        <a:lstStyle/>
        <a:p>
          <a:endParaRPr lang="it-IT" sz="2000"/>
        </a:p>
      </dgm:t>
    </dgm:pt>
    <dgm:pt modelId="{C539B5BA-A213-BF4C-9738-8A443858A7CF}">
      <dgm:prSet custT="1"/>
      <dgm:spPr/>
      <dgm:t>
        <a:bodyPr/>
        <a:lstStyle/>
        <a:p>
          <a:r>
            <a:rPr lang="it-IT" sz="2000" dirty="0"/>
            <a:t>L’attenzione ai formati, pertanto, è cruciale nel processo di progettazione didattica di un corso in e-learning. </a:t>
          </a:r>
        </a:p>
      </dgm:t>
    </dgm:pt>
    <dgm:pt modelId="{289DBED7-B4B8-7F41-86D5-C4E8BE7824D6}" type="parTrans" cxnId="{DD0FE112-7C10-C243-8641-711503BC638F}">
      <dgm:prSet/>
      <dgm:spPr/>
      <dgm:t>
        <a:bodyPr/>
        <a:lstStyle/>
        <a:p>
          <a:endParaRPr lang="it-IT" sz="2000"/>
        </a:p>
      </dgm:t>
    </dgm:pt>
    <dgm:pt modelId="{E0CC8829-8D04-D445-B16B-3BAECB6271A6}" type="sibTrans" cxnId="{DD0FE112-7C10-C243-8641-711503BC638F}">
      <dgm:prSet/>
      <dgm:spPr/>
      <dgm:t>
        <a:bodyPr/>
        <a:lstStyle/>
        <a:p>
          <a:endParaRPr lang="it-IT" sz="2000"/>
        </a:p>
      </dgm:t>
    </dgm:pt>
    <dgm:pt modelId="{2ADD4566-2604-FA4C-B2AB-4B280B60F90C}">
      <dgm:prSet custT="1"/>
      <dgm:spPr/>
      <dgm:t>
        <a:bodyPr/>
        <a:lstStyle/>
        <a:p>
          <a:r>
            <a:rPr lang="it-IT" sz="2000" dirty="0"/>
            <a:t>Domande conoscitive in merito ai tempi trascorsi durante lo studio di una singola risorsa didattica, i livelli di completamento delle attività, nonché le modalità di accesso, mirano di avere una comprensione profonda degli stili di apprendimento degli studenti nei contesti e-learning per poter progettare, di conseguenza, un’offerta formativa mirata ed efficace.</a:t>
          </a:r>
        </a:p>
      </dgm:t>
    </dgm:pt>
    <dgm:pt modelId="{F554E809-44AE-9C44-8D0F-722530C731AD}" type="parTrans" cxnId="{9D59B2CF-92D4-F141-9751-A4F4251FC9F0}">
      <dgm:prSet/>
      <dgm:spPr/>
      <dgm:t>
        <a:bodyPr/>
        <a:lstStyle/>
        <a:p>
          <a:endParaRPr lang="it-IT" sz="2000"/>
        </a:p>
      </dgm:t>
    </dgm:pt>
    <dgm:pt modelId="{1785476D-3F67-C749-84EF-6AF7F93E6D76}" type="sibTrans" cxnId="{9D59B2CF-92D4-F141-9751-A4F4251FC9F0}">
      <dgm:prSet/>
      <dgm:spPr/>
      <dgm:t>
        <a:bodyPr/>
        <a:lstStyle/>
        <a:p>
          <a:endParaRPr lang="it-IT" sz="2000"/>
        </a:p>
      </dgm:t>
    </dgm:pt>
    <dgm:pt modelId="{BC456245-6071-2441-88A2-80D4DF98C70B}">
      <dgm:prSet custT="1"/>
      <dgm:spPr/>
      <dgm:t>
        <a:bodyPr/>
        <a:lstStyle/>
        <a:p>
          <a:r>
            <a:rPr lang="it-IT" sz="2000" dirty="0"/>
            <a:t>Un ulteriore elemento oggetto di crescente attenzione da parte della comunità scientifica è quello legato all'etica del trattamento dei dati degli studenti e la tutela della loro privacy. è in questo scenario che si inserisce questo progetto di ricerca</a:t>
          </a:r>
        </a:p>
      </dgm:t>
    </dgm:pt>
    <dgm:pt modelId="{222BDEC2-15D1-E549-906E-F3AEDB87478F}" type="parTrans" cxnId="{5941BB4B-45BC-0D4E-9FA5-31A1739374FF}">
      <dgm:prSet/>
      <dgm:spPr/>
      <dgm:t>
        <a:bodyPr/>
        <a:lstStyle/>
        <a:p>
          <a:endParaRPr lang="it-IT" sz="2000"/>
        </a:p>
      </dgm:t>
    </dgm:pt>
    <dgm:pt modelId="{7D4A2D5B-8980-6548-95EF-BCF857876848}" type="sibTrans" cxnId="{5941BB4B-45BC-0D4E-9FA5-31A1739374FF}">
      <dgm:prSet/>
      <dgm:spPr/>
      <dgm:t>
        <a:bodyPr/>
        <a:lstStyle/>
        <a:p>
          <a:endParaRPr lang="it-IT" sz="2000"/>
        </a:p>
      </dgm:t>
    </dgm:pt>
    <dgm:pt modelId="{228BFE18-028E-D84F-BE4E-F7F6F4524DE8}" type="pres">
      <dgm:prSet presAssocID="{773279DD-B159-DF49-96F4-DB76F9B8A904}" presName="vert0" presStyleCnt="0">
        <dgm:presLayoutVars>
          <dgm:dir/>
          <dgm:animOne val="branch"/>
          <dgm:animLvl val="lvl"/>
        </dgm:presLayoutVars>
      </dgm:prSet>
      <dgm:spPr/>
    </dgm:pt>
    <dgm:pt modelId="{BF675F56-F331-7B47-A47F-55F76827C76A}" type="pres">
      <dgm:prSet presAssocID="{1F95E88B-6611-6644-B9A2-E546B37A831B}" presName="thickLine" presStyleLbl="alignNode1" presStyleIdx="0" presStyleCnt="3"/>
      <dgm:spPr/>
    </dgm:pt>
    <dgm:pt modelId="{4C4CD503-EF0A-B145-9B26-D2E62DD92A94}" type="pres">
      <dgm:prSet presAssocID="{1F95E88B-6611-6644-B9A2-E546B37A831B}" presName="horz1" presStyleCnt="0"/>
      <dgm:spPr/>
    </dgm:pt>
    <dgm:pt modelId="{BEF2C074-445D-2241-AE0C-9E6474A00A4E}" type="pres">
      <dgm:prSet presAssocID="{1F95E88B-6611-6644-B9A2-E546B37A831B}" presName="tx1" presStyleLbl="revTx" presStyleIdx="0" presStyleCnt="5" custScaleX="120473" custScaleY="101621"/>
      <dgm:spPr/>
    </dgm:pt>
    <dgm:pt modelId="{769D4E29-FBAC-D445-AB62-E9D151529858}" type="pres">
      <dgm:prSet presAssocID="{1F95E88B-6611-6644-B9A2-E546B37A831B}" presName="vert1" presStyleCnt="0"/>
      <dgm:spPr/>
    </dgm:pt>
    <dgm:pt modelId="{1EBA64E2-291E-4F4C-AA0A-6722CCB31483}" type="pres">
      <dgm:prSet presAssocID="{FA3C42FD-FC3C-944E-ADAE-1E0757EE8E88}" presName="vertSpace2a" presStyleCnt="0"/>
      <dgm:spPr/>
    </dgm:pt>
    <dgm:pt modelId="{5D06A9EF-8AD7-254A-AEB2-0402F3222224}" type="pres">
      <dgm:prSet presAssocID="{FA3C42FD-FC3C-944E-ADAE-1E0757EE8E88}" presName="horz2" presStyleCnt="0"/>
      <dgm:spPr/>
    </dgm:pt>
    <dgm:pt modelId="{2FE9F18B-BAA2-7B4E-9492-BA5A3502DA25}" type="pres">
      <dgm:prSet presAssocID="{FA3C42FD-FC3C-944E-ADAE-1E0757EE8E88}" presName="horzSpace2" presStyleCnt="0"/>
      <dgm:spPr/>
    </dgm:pt>
    <dgm:pt modelId="{BD1B1C22-4041-8344-AEA2-10B570274A45}" type="pres">
      <dgm:prSet presAssocID="{FA3C42FD-FC3C-944E-ADAE-1E0757EE8E88}" presName="tx2" presStyleLbl="revTx" presStyleIdx="1" presStyleCnt="5"/>
      <dgm:spPr/>
    </dgm:pt>
    <dgm:pt modelId="{B5A64D30-33D8-BE40-B0CB-702023A73221}" type="pres">
      <dgm:prSet presAssocID="{FA3C42FD-FC3C-944E-ADAE-1E0757EE8E88}" presName="vert2" presStyleCnt="0"/>
      <dgm:spPr/>
    </dgm:pt>
    <dgm:pt modelId="{514DF7DC-293F-084A-B9EF-F50FD46ABCCC}" type="pres">
      <dgm:prSet presAssocID="{FA3C42FD-FC3C-944E-ADAE-1E0757EE8E88}" presName="thinLine2b" presStyleLbl="callout" presStyleIdx="0" presStyleCnt="2"/>
      <dgm:spPr/>
    </dgm:pt>
    <dgm:pt modelId="{F331F55F-2A74-7F4C-83D6-3C5F3D6BF976}" type="pres">
      <dgm:prSet presAssocID="{FA3C42FD-FC3C-944E-ADAE-1E0757EE8E88}" presName="vertSpace2b" presStyleCnt="0"/>
      <dgm:spPr/>
    </dgm:pt>
    <dgm:pt modelId="{7C66C805-B9ED-134A-9D57-2C9C0769888C}" type="pres">
      <dgm:prSet presAssocID="{C539B5BA-A213-BF4C-9738-8A443858A7CF}" presName="horz2" presStyleCnt="0"/>
      <dgm:spPr/>
    </dgm:pt>
    <dgm:pt modelId="{D7B39787-17C3-714B-8923-AD837604B098}" type="pres">
      <dgm:prSet presAssocID="{C539B5BA-A213-BF4C-9738-8A443858A7CF}" presName="horzSpace2" presStyleCnt="0"/>
      <dgm:spPr/>
    </dgm:pt>
    <dgm:pt modelId="{7F005E81-3BE3-C345-BDEF-1BC301156F27}" type="pres">
      <dgm:prSet presAssocID="{C539B5BA-A213-BF4C-9738-8A443858A7CF}" presName="tx2" presStyleLbl="revTx" presStyleIdx="2" presStyleCnt="5"/>
      <dgm:spPr/>
    </dgm:pt>
    <dgm:pt modelId="{62974F03-B392-4C41-84D2-10C26A83EAAB}" type="pres">
      <dgm:prSet presAssocID="{C539B5BA-A213-BF4C-9738-8A443858A7CF}" presName="vert2" presStyleCnt="0"/>
      <dgm:spPr/>
    </dgm:pt>
    <dgm:pt modelId="{AEA89BBF-7DC7-1847-B936-EE6CA9118C33}" type="pres">
      <dgm:prSet presAssocID="{C539B5BA-A213-BF4C-9738-8A443858A7CF}" presName="thinLine2b" presStyleLbl="callout" presStyleIdx="1" presStyleCnt="2"/>
      <dgm:spPr/>
    </dgm:pt>
    <dgm:pt modelId="{2299745F-F046-A44C-BC51-F297D011A8D4}" type="pres">
      <dgm:prSet presAssocID="{C539B5BA-A213-BF4C-9738-8A443858A7CF}" presName="vertSpace2b" presStyleCnt="0"/>
      <dgm:spPr/>
    </dgm:pt>
    <dgm:pt modelId="{2C7D1754-498E-E849-92F5-72D87F57DCE4}" type="pres">
      <dgm:prSet presAssocID="{2ADD4566-2604-FA4C-B2AB-4B280B60F90C}" presName="thickLine" presStyleLbl="alignNode1" presStyleIdx="1" presStyleCnt="3"/>
      <dgm:spPr/>
    </dgm:pt>
    <dgm:pt modelId="{CE8855C7-0F9A-2649-BD74-658E5C1717F6}" type="pres">
      <dgm:prSet presAssocID="{2ADD4566-2604-FA4C-B2AB-4B280B60F90C}" presName="horz1" presStyleCnt="0"/>
      <dgm:spPr/>
    </dgm:pt>
    <dgm:pt modelId="{203BA843-6FC0-BB4C-97F1-72AA3E9073D2}" type="pres">
      <dgm:prSet presAssocID="{2ADD4566-2604-FA4C-B2AB-4B280B60F90C}" presName="tx1" presStyleLbl="revTx" presStyleIdx="3" presStyleCnt="5" custScaleX="500000" custScaleY="73480"/>
      <dgm:spPr/>
    </dgm:pt>
    <dgm:pt modelId="{9658ADBB-21A4-214E-8733-7ECE9D3BDE9B}" type="pres">
      <dgm:prSet presAssocID="{2ADD4566-2604-FA4C-B2AB-4B280B60F90C}" presName="vert1" presStyleCnt="0"/>
      <dgm:spPr/>
    </dgm:pt>
    <dgm:pt modelId="{73A66550-3558-244C-AF02-AA0E344451F7}" type="pres">
      <dgm:prSet presAssocID="{BC456245-6071-2441-88A2-80D4DF98C70B}" presName="thickLine" presStyleLbl="alignNode1" presStyleIdx="2" presStyleCnt="3"/>
      <dgm:spPr/>
    </dgm:pt>
    <dgm:pt modelId="{FF4402B7-E268-7D49-8422-6A64A30BB0B3}" type="pres">
      <dgm:prSet presAssocID="{BC456245-6071-2441-88A2-80D4DF98C70B}" presName="horz1" presStyleCnt="0"/>
      <dgm:spPr/>
    </dgm:pt>
    <dgm:pt modelId="{8F4271F5-C1EA-8E43-BDA9-5358000E8851}" type="pres">
      <dgm:prSet presAssocID="{BC456245-6071-2441-88A2-80D4DF98C70B}" presName="tx1" presStyleLbl="revTx" presStyleIdx="4" presStyleCnt="5" custScaleX="500000" custScaleY="67926"/>
      <dgm:spPr/>
    </dgm:pt>
    <dgm:pt modelId="{9E4E5275-1D54-2F4E-80B0-983069BD4D1D}" type="pres">
      <dgm:prSet presAssocID="{BC456245-6071-2441-88A2-80D4DF98C70B}" presName="vert1" presStyleCnt="0"/>
      <dgm:spPr/>
    </dgm:pt>
  </dgm:ptLst>
  <dgm:cxnLst>
    <dgm:cxn modelId="{FE55B102-E880-8949-9F19-52B024D1D5DA}" type="presOf" srcId="{1F95E88B-6611-6644-B9A2-E546B37A831B}" destId="{BEF2C074-445D-2241-AE0C-9E6474A00A4E}" srcOrd="0" destOrd="0" presId="urn:microsoft.com/office/officeart/2008/layout/LinedList"/>
    <dgm:cxn modelId="{DD0FE112-7C10-C243-8641-711503BC638F}" srcId="{1F95E88B-6611-6644-B9A2-E546B37A831B}" destId="{C539B5BA-A213-BF4C-9738-8A443858A7CF}" srcOrd="1" destOrd="0" parTransId="{289DBED7-B4B8-7F41-86D5-C4E8BE7824D6}" sibTransId="{E0CC8829-8D04-D445-B16B-3BAECB6271A6}"/>
    <dgm:cxn modelId="{B0E61D27-AF3C-7F4A-88F5-7982E3274419}" srcId="{1F95E88B-6611-6644-B9A2-E546B37A831B}" destId="{FA3C42FD-FC3C-944E-ADAE-1E0757EE8E88}" srcOrd="0" destOrd="0" parTransId="{56FB4D80-4F4B-904C-87BF-E2C1CFEF30A9}" sibTransId="{EA12F20D-7AAA-EB4B-820F-67078FC7254E}"/>
    <dgm:cxn modelId="{3B0CE340-5E42-8648-911C-CCA7D30FF528}" type="presOf" srcId="{773279DD-B159-DF49-96F4-DB76F9B8A904}" destId="{228BFE18-028E-D84F-BE4E-F7F6F4524DE8}" srcOrd="0" destOrd="0" presId="urn:microsoft.com/office/officeart/2008/layout/LinedList"/>
    <dgm:cxn modelId="{5941BB4B-45BC-0D4E-9FA5-31A1739374FF}" srcId="{773279DD-B159-DF49-96F4-DB76F9B8A904}" destId="{BC456245-6071-2441-88A2-80D4DF98C70B}" srcOrd="2" destOrd="0" parTransId="{222BDEC2-15D1-E549-906E-F3AEDB87478F}" sibTransId="{7D4A2D5B-8980-6548-95EF-BCF857876848}"/>
    <dgm:cxn modelId="{EEFE1A87-79D5-4446-928F-5DE252DDF798}" type="presOf" srcId="{2ADD4566-2604-FA4C-B2AB-4B280B60F90C}" destId="{203BA843-6FC0-BB4C-97F1-72AA3E9073D2}" srcOrd="0" destOrd="0" presId="urn:microsoft.com/office/officeart/2008/layout/LinedList"/>
    <dgm:cxn modelId="{7F51A388-FA74-C64D-AF01-AF1D2AEF122B}" type="presOf" srcId="{C539B5BA-A213-BF4C-9738-8A443858A7CF}" destId="{7F005E81-3BE3-C345-BDEF-1BC301156F27}" srcOrd="0" destOrd="0" presId="urn:microsoft.com/office/officeart/2008/layout/LinedList"/>
    <dgm:cxn modelId="{C4C56099-0414-084B-91D5-E13FD3BC8E55}" type="presOf" srcId="{BC456245-6071-2441-88A2-80D4DF98C70B}" destId="{8F4271F5-C1EA-8E43-BDA9-5358000E8851}" srcOrd="0" destOrd="0" presId="urn:microsoft.com/office/officeart/2008/layout/LinedList"/>
    <dgm:cxn modelId="{BF51CF9D-D964-544F-8D19-3047AAFF807C}" type="presOf" srcId="{FA3C42FD-FC3C-944E-ADAE-1E0757EE8E88}" destId="{BD1B1C22-4041-8344-AEA2-10B570274A45}" srcOrd="0" destOrd="0" presId="urn:microsoft.com/office/officeart/2008/layout/LinedList"/>
    <dgm:cxn modelId="{9D59B2CF-92D4-F141-9751-A4F4251FC9F0}" srcId="{773279DD-B159-DF49-96F4-DB76F9B8A904}" destId="{2ADD4566-2604-FA4C-B2AB-4B280B60F90C}" srcOrd="1" destOrd="0" parTransId="{F554E809-44AE-9C44-8D0F-722530C731AD}" sibTransId="{1785476D-3F67-C749-84EF-6AF7F93E6D76}"/>
    <dgm:cxn modelId="{4CCCADE2-BBEF-BD41-BEFE-E51988B6FDE2}" srcId="{773279DD-B159-DF49-96F4-DB76F9B8A904}" destId="{1F95E88B-6611-6644-B9A2-E546B37A831B}" srcOrd="0" destOrd="0" parTransId="{2A268A22-F45F-E349-AF5C-AB3063D883E9}" sibTransId="{DB9CBB1E-D5E3-1745-8A2D-9B121E12E2B8}"/>
    <dgm:cxn modelId="{65079488-1674-DA49-8A8B-7C3FCDF7BE07}" type="presParOf" srcId="{228BFE18-028E-D84F-BE4E-F7F6F4524DE8}" destId="{BF675F56-F331-7B47-A47F-55F76827C76A}" srcOrd="0" destOrd="0" presId="urn:microsoft.com/office/officeart/2008/layout/LinedList"/>
    <dgm:cxn modelId="{AF830F31-3042-9340-B692-565409D8768B}" type="presParOf" srcId="{228BFE18-028E-D84F-BE4E-F7F6F4524DE8}" destId="{4C4CD503-EF0A-B145-9B26-D2E62DD92A94}" srcOrd="1" destOrd="0" presId="urn:microsoft.com/office/officeart/2008/layout/LinedList"/>
    <dgm:cxn modelId="{E8EFA857-5480-A346-B091-0392C8E44086}" type="presParOf" srcId="{4C4CD503-EF0A-B145-9B26-D2E62DD92A94}" destId="{BEF2C074-445D-2241-AE0C-9E6474A00A4E}" srcOrd="0" destOrd="0" presId="urn:microsoft.com/office/officeart/2008/layout/LinedList"/>
    <dgm:cxn modelId="{9BF71D44-808A-9A44-A949-CCEC5456F5E9}" type="presParOf" srcId="{4C4CD503-EF0A-B145-9B26-D2E62DD92A94}" destId="{769D4E29-FBAC-D445-AB62-E9D151529858}" srcOrd="1" destOrd="0" presId="urn:microsoft.com/office/officeart/2008/layout/LinedList"/>
    <dgm:cxn modelId="{1A358186-27AE-DC44-9424-EF7D00D75A31}" type="presParOf" srcId="{769D4E29-FBAC-D445-AB62-E9D151529858}" destId="{1EBA64E2-291E-4F4C-AA0A-6722CCB31483}" srcOrd="0" destOrd="0" presId="urn:microsoft.com/office/officeart/2008/layout/LinedList"/>
    <dgm:cxn modelId="{51B40332-51AF-D244-8A3F-9D7A4B681ADD}" type="presParOf" srcId="{769D4E29-FBAC-D445-AB62-E9D151529858}" destId="{5D06A9EF-8AD7-254A-AEB2-0402F3222224}" srcOrd="1" destOrd="0" presId="urn:microsoft.com/office/officeart/2008/layout/LinedList"/>
    <dgm:cxn modelId="{CA829171-FEE8-A44B-8845-50EB91DD41E3}" type="presParOf" srcId="{5D06A9EF-8AD7-254A-AEB2-0402F3222224}" destId="{2FE9F18B-BAA2-7B4E-9492-BA5A3502DA25}" srcOrd="0" destOrd="0" presId="urn:microsoft.com/office/officeart/2008/layout/LinedList"/>
    <dgm:cxn modelId="{85472715-2FCF-B24B-BD0E-430C5B4FACBB}" type="presParOf" srcId="{5D06A9EF-8AD7-254A-AEB2-0402F3222224}" destId="{BD1B1C22-4041-8344-AEA2-10B570274A45}" srcOrd="1" destOrd="0" presId="urn:microsoft.com/office/officeart/2008/layout/LinedList"/>
    <dgm:cxn modelId="{25D73B90-F408-D748-8FD1-A68D116E46DA}" type="presParOf" srcId="{5D06A9EF-8AD7-254A-AEB2-0402F3222224}" destId="{B5A64D30-33D8-BE40-B0CB-702023A73221}" srcOrd="2" destOrd="0" presId="urn:microsoft.com/office/officeart/2008/layout/LinedList"/>
    <dgm:cxn modelId="{F48C77B2-70DC-EC44-A24E-735DA4815B56}" type="presParOf" srcId="{769D4E29-FBAC-D445-AB62-E9D151529858}" destId="{514DF7DC-293F-084A-B9EF-F50FD46ABCCC}" srcOrd="2" destOrd="0" presId="urn:microsoft.com/office/officeart/2008/layout/LinedList"/>
    <dgm:cxn modelId="{6D7C5677-D8B3-E04B-B353-6D290F3366FF}" type="presParOf" srcId="{769D4E29-FBAC-D445-AB62-E9D151529858}" destId="{F331F55F-2A74-7F4C-83D6-3C5F3D6BF976}" srcOrd="3" destOrd="0" presId="urn:microsoft.com/office/officeart/2008/layout/LinedList"/>
    <dgm:cxn modelId="{A57DBBD4-D9CF-F84F-BE6D-B13B4D48F5D9}" type="presParOf" srcId="{769D4E29-FBAC-D445-AB62-E9D151529858}" destId="{7C66C805-B9ED-134A-9D57-2C9C0769888C}" srcOrd="4" destOrd="0" presId="urn:microsoft.com/office/officeart/2008/layout/LinedList"/>
    <dgm:cxn modelId="{07859C9D-16B9-1B4C-95BD-FEE353971737}" type="presParOf" srcId="{7C66C805-B9ED-134A-9D57-2C9C0769888C}" destId="{D7B39787-17C3-714B-8923-AD837604B098}" srcOrd="0" destOrd="0" presId="urn:microsoft.com/office/officeart/2008/layout/LinedList"/>
    <dgm:cxn modelId="{95064BD8-3BEE-E04B-BB3E-FEF9D7E6BE6D}" type="presParOf" srcId="{7C66C805-B9ED-134A-9D57-2C9C0769888C}" destId="{7F005E81-3BE3-C345-BDEF-1BC301156F27}" srcOrd="1" destOrd="0" presId="urn:microsoft.com/office/officeart/2008/layout/LinedList"/>
    <dgm:cxn modelId="{0FB14438-2838-B44E-AC32-D845D5222C03}" type="presParOf" srcId="{7C66C805-B9ED-134A-9D57-2C9C0769888C}" destId="{62974F03-B392-4C41-84D2-10C26A83EAAB}" srcOrd="2" destOrd="0" presId="urn:microsoft.com/office/officeart/2008/layout/LinedList"/>
    <dgm:cxn modelId="{AB010BF9-C92D-D044-B0C1-5FD01DFC79A5}" type="presParOf" srcId="{769D4E29-FBAC-D445-AB62-E9D151529858}" destId="{AEA89BBF-7DC7-1847-B936-EE6CA9118C33}" srcOrd="5" destOrd="0" presId="urn:microsoft.com/office/officeart/2008/layout/LinedList"/>
    <dgm:cxn modelId="{DCCEA43B-466B-6540-AD42-90991F3D9937}" type="presParOf" srcId="{769D4E29-FBAC-D445-AB62-E9D151529858}" destId="{2299745F-F046-A44C-BC51-F297D011A8D4}" srcOrd="6" destOrd="0" presId="urn:microsoft.com/office/officeart/2008/layout/LinedList"/>
    <dgm:cxn modelId="{B549F66D-C2ED-254B-81F3-6F3F50E08D56}" type="presParOf" srcId="{228BFE18-028E-D84F-BE4E-F7F6F4524DE8}" destId="{2C7D1754-498E-E849-92F5-72D87F57DCE4}" srcOrd="2" destOrd="0" presId="urn:microsoft.com/office/officeart/2008/layout/LinedList"/>
    <dgm:cxn modelId="{4A11143E-13B9-D142-8498-C25AD36D9465}" type="presParOf" srcId="{228BFE18-028E-D84F-BE4E-F7F6F4524DE8}" destId="{CE8855C7-0F9A-2649-BD74-658E5C1717F6}" srcOrd="3" destOrd="0" presId="urn:microsoft.com/office/officeart/2008/layout/LinedList"/>
    <dgm:cxn modelId="{DC19F54A-5806-C24A-8590-D738FF1613F9}" type="presParOf" srcId="{CE8855C7-0F9A-2649-BD74-658E5C1717F6}" destId="{203BA843-6FC0-BB4C-97F1-72AA3E9073D2}" srcOrd="0" destOrd="0" presId="urn:microsoft.com/office/officeart/2008/layout/LinedList"/>
    <dgm:cxn modelId="{348D24F1-06C9-1A49-87E9-A45968BC7CBA}" type="presParOf" srcId="{CE8855C7-0F9A-2649-BD74-658E5C1717F6}" destId="{9658ADBB-21A4-214E-8733-7ECE9D3BDE9B}" srcOrd="1" destOrd="0" presId="urn:microsoft.com/office/officeart/2008/layout/LinedList"/>
    <dgm:cxn modelId="{BF2E47F4-26FD-BE43-AECD-15E86F633313}" type="presParOf" srcId="{228BFE18-028E-D84F-BE4E-F7F6F4524DE8}" destId="{73A66550-3558-244C-AF02-AA0E344451F7}" srcOrd="4" destOrd="0" presId="urn:microsoft.com/office/officeart/2008/layout/LinedList"/>
    <dgm:cxn modelId="{CF40A8C5-DB15-CC47-9EEB-5C05233AFACE}" type="presParOf" srcId="{228BFE18-028E-D84F-BE4E-F7F6F4524DE8}" destId="{FF4402B7-E268-7D49-8422-6A64A30BB0B3}" srcOrd="5" destOrd="0" presId="urn:microsoft.com/office/officeart/2008/layout/LinedList"/>
    <dgm:cxn modelId="{FBC1335C-A7FE-9E48-AEA3-054BBD26B834}" type="presParOf" srcId="{FF4402B7-E268-7D49-8422-6A64A30BB0B3}" destId="{8F4271F5-C1EA-8E43-BDA9-5358000E8851}" srcOrd="0" destOrd="0" presId="urn:microsoft.com/office/officeart/2008/layout/LinedList"/>
    <dgm:cxn modelId="{B7A93AF4-AEA0-C04B-AA20-839048896C89}" type="presParOf" srcId="{FF4402B7-E268-7D49-8422-6A64A30BB0B3}" destId="{9E4E5275-1D54-2F4E-80B0-983069BD4D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279DD-B159-DF49-96F4-DB76F9B8A904}" type="doc">
      <dgm:prSet loTypeId="urn:microsoft.com/office/officeart/2008/layout/LinedList" loCatId="" qsTypeId="urn:microsoft.com/office/officeart/2005/8/quickstyle/simple1" qsCatId="simple" csTypeId="urn:microsoft.com/office/officeart/2005/8/colors/accent1_1" csCatId="accent1" phldr="1"/>
      <dgm:spPr/>
      <dgm:t>
        <a:bodyPr/>
        <a:lstStyle/>
        <a:p>
          <a:endParaRPr lang="it-IT"/>
        </a:p>
      </dgm:t>
    </dgm:pt>
    <dgm:pt modelId="{1F95E88B-6611-6644-B9A2-E546B37A831B}">
      <dgm:prSet phldrT="[Testo]" custT="1"/>
      <dgm:spPr>
        <a:solidFill>
          <a:schemeClr val="accent1">
            <a:lumMod val="40000"/>
            <a:lumOff val="60000"/>
          </a:schemeClr>
        </a:solidFill>
      </dgm:spPr>
      <dgm:t>
        <a:bodyPr/>
        <a:lstStyle/>
        <a:p>
          <a:r>
            <a:rPr lang="it-IT" sz="2800" dirty="0"/>
            <a:t>Da tempo la didattica universitaria ha avviato un processo di innovazione delle pratiche di insegnamento mosso dall’esigenza di rendere l’offerta formativa flessibilmente adattiva rispetto alle mutate necessità dell’utenza.</a:t>
          </a:r>
          <a:endParaRPr lang="it-IT" sz="2800" dirty="0">
            <a:latin typeface="+mn-lt"/>
          </a:endParaRPr>
        </a:p>
      </dgm:t>
    </dgm:pt>
    <dgm:pt modelId="{2A268A22-F45F-E349-AF5C-AB3063D883E9}" type="parTrans" cxnId="{4CCCADE2-BBEF-BD41-BEFE-E51988B6FDE2}">
      <dgm:prSet/>
      <dgm:spPr/>
      <dgm:t>
        <a:bodyPr/>
        <a:lstStyle/>
        <a:p>
          <a:endParaRPr lang="it-IT" sz="2800">
            <a:latin typeface="+mn-lt"/>
          </a:endParaRPr>
        </a:p>
      </dgm:t>
    </dgm:pt>
    <dgm:pt modelId="{DB9CBB1E-D5E3-1745-8A2D-9B121E12E2B8}" type="sibTrans" cxnId="{4CCCADE2-BBEF-BD41-BEFE-E51988B6FDE2}">
      <dgm:prSet/>
      <dgm:spPr/>
      <dgm:t>
        <a:bodyPr/>
        <a:lstStyle/>
        <a:p>
          <a:endParaRPr lang="it-IT" sz="2800">
            <a:latin typeface="+mn-lt"/>
          </a:endParaRPr>
        </a:p>
      </dgm:t>
    </dgm:pt>
    <dgm:pt modelId="{2989645B-6193-6848-8F07-40FC4631D55F}">
      <dgm:prSet custT="1"/>
      <dgm:spPr/>
      <dgm:t>
        <a:bodyPr/>
        <a:lstStyle/>
        <a:p>
          <a:r>
            <a:rPr lang="it-IT" sz="2800" dirty="0"/>
            <a:t>Questi processi di innovazione hanno portato alla diffusione sempre più capillare di corsi erogati a distanza in risposta al bisogno di avvicinare l’educazione superiore alle esigenze di un’utenza adulta proveniente da percorsi personali, formativi e professionali caleidoscopici.</a:t>
          </a:r>
        </a:p>
      </dgm:t>
    </dgm:pt>
    <dgm:pt modelId="{7DAFCE53-DB66-DD41-B8A3-BB9E7B7C7B90}" type="parTrans" cxnId="{5159983C-5CAF-C146-B456-4FC6786A9C77}">
      <dgm:prSet/>
      <dgm:spPr/>
      <dgm:t>
        <a:bodyPr/>
        <a:lstStyle/>
        <a:p>
          <a:endParaRPr lang="it-IT" sz="2800"/>
        </a:p>
      </dgm:t>
    </dgm:pt>
    <dgm:pt modelId="{22247336-298E-1241-B125-B00EC4CB9F86}" type="sibTrans" cxnId="{5159983C-5CAF-C146-B456-4FC6786A9C77}">
      <dgm:prSet/>
      <dgm:spPr/>
      <dgm:t>
        <a:bodyPr/>
        <a:lstStyle/>
        <a:p>
          <a:endParaRPr lang="it-IT" sz="2800"/>
        </a:p>
      </dgm:t>
    </dgm:pt>
    <dgm:pt modelId="{A3354635-D118-E344-B71F-DA2C4F5CC007}" type="pres">
      <dgm:prSet presAssocID="{773279DD-B159-DF49-96F4-DB76F9B8A904}" presName="vert0" presStyleCnt="0">
        <dgm:presLayoutVars>
          <dgm:dir/>
          <dgm:animOne val="branch"/>
          <dgm:animLvl val="lvl"/>
        </dgm:presLayoutVars>
      </dgm:prSet>
      <dgm:spPr/>
    </dgm:pt>
    <dgm:pt modelId="{1229AD2C-01D6-7947-8289-EB91D94633E5}" type="pres">
      <dgm:prSet presAssocID="{1F95E88B-6611-6644-B9A2-E546B37A831B}" presName="thickLine" presStyleLbl="alignNode1" presStyleIdx="0" presStyleCnt="2"/>
      <dgm:spPr/>
    </dgm:pt>
    <dgm:pt modelId="{004399CB-8727-8546-83E2-3F98B96FFABF}" type="pres">
      <dgm:prSet presAssocID="{1F95E88B-6611-6644-B9A2-E546B37A831B}" presName="horz1" presStyleCnt="0"/>
      <dgm:spPr/>
    </dgm:pt>
    <dgm:pt modelId="{A4CF6250-9598-084D-9A11-EE210150D2C2}" type="pres">
      <dgm:prSet presAssocID="{1F95E88B-6611-6644-B9A2-E546B37A831B}" presName="tx1" presStyleLbl="revTx" presStyleIdx="0" presStyleCnt="2"/>
      <dgm:spPr/>
    </dgm:pt>
    <dgm:pt modelId="{2D8F676D-8915-5546-97FC-7F74390E1699}" type="pres">
      <dgm:prSet presAssocID="{1F95E88B-6611-6644-B9A2-E546B37A831B}" presName="vert1" presStyleCnt="0"/>
      <dgm:spPr/>
    </dgm:pt>
    <dgm:pt modelId="{F372B93F-F6AC-0A4F-9ED0-CBCAAAFDBF36}" type="pres">
      <dgm:prSet presAssocID="{2989645B-6193-6848-8F07-40FC4631D55F}" presName="thickLine" presStyleLbl="alignNode1" presStyleIdx="1" presStyleCnt="2"/>
      <dgm:spPr/>
    </dgm:pt>
    <dgm:pt modelId="{FA5FBA70-4BFA-024B-9D8E-DFEBB472E46B}" type="pres">
      <dgm:prSet presAssocID="{2989645B-6193-6848-8F07-40FC4631D55F}" presName="horz1" presStyleCnt="0"/>
      <dgm:spPr/>
    </dgm:pt>
    <dgm:pt modelId="{B6B8BEC5-1FF0-4C47-B73F-7407663831CC}" type="pres">
      <dgm:prSet presAssocID="{2989645B-6193-6848-8F07-40FC4631D55F}" presName="tx1" presStyleLbl="revTx" presStyleIdx="1" presStyleCnt="2"/>
      <dgm:spPr/>
    </dgm:pt>
    <dgm:pt modelId="{9C2B2B22-3E80-FC4F-ADDA-1F28D78D44C2}" type="pres">
      <dgm:prSet presAssocID="{2989645B-6193-6848-8F07-40FC4631D55F}" presName="vert1" presStyleCnt="0"/>
      <dgm:spPr/>
    </dgm:pt>
  </dgm:ptLst>
  <dgm:cxnLst>
    <dgm:cxn modelId="{4FA85C02-4092-4A42-9EE4-4ED34DB4CB33}" type="presOf" srcId="{773279DD-B159-DF49-96F4-DB76F9B8A904}" destId="{A3354635-D118-E344-B71F-DA2C4F5CC007}" srcOrd="0" destOrd="0" presId="urn:microsoft.com/office/officeart/2008/layout/LinedList"/>
    <dgm:cxn modelId="{5159983C-5CAF-C146-B456-4FC6786A9C77}" srcId="{773279DD-B159-DF49-96F4-DB76F9B8A904}" destId="{2989645B-6193-6848-8F07-40FC4631D55F}" srcOrd="1" destOrd="0" parTransId="{7DAFCE53-DB66-DD41-B8A3-BB9E7B7C7B90}" sibTransId="{22247336-298E-1241-B125-B00EC4CB9F86}"/>
    <dgm:cxn modelId="{3C15D36D-DFCB-D04B-81FC-4B7F9F04E0EE}" type="presOf" srcId="{1F95E88B-6611-6644-B9A2-E546B37A831B}" destId="{A4CF6250-9598-084D-9A11-EE210150D2C2}" srcOrd="0" destOrd="0" presId="urn:microsoft.com/office/officeart/2008/layout/LinedList"/>
    <dgm:cxn modelId="{00AB85B3-C03D-E44B-812A-0FCAF8A9F306}" type="presOf" srcId="{2989645B-6193-6848-8F07-40FC4631D55F}" destId="{B6B8BEC5-1FF0-4C47-B73F-7407663831CC}" srcOrd="0" destOrd="0" presId="urn:microsoft.com/office/officeart/2008/layout/LinedList"/>
    <dgm:cxn modelId="{4CCCADE2-BBEF-BD41-BEFE-E51988B6FDE2}" srcId="{773279DD-B159-DF49-96F4-DB76F9B8A904}" destId="{1F95E88B-6611-6644-B9A2-E546B37A831B}" srcOrd="0" destOrd="0" parTransId="{2A268A22-F45F-E349-AF5C-AB3063D883E9}" sibTransId="{DB9CBB1E-D5E3-1745-8A2D-9B121E12E2B8}"/>
    <dgm:cxn modelId="{AACB2150-66F5-3348-B1E2-909C6440BE71}" type="presParOf" srcId="{A3354635-D118-E344-B71F-DA2C4F5CC007}" destId="{1229AD2C-01D6-7947-8289-EB91D94633E5}" srcOrd="0" destOrd="0" presId="urn:microsoft.com/office/officeart/2008/layout/LinedList"/>
    <dgm:cxn modelId="{882B1D87-FA21-9547-AD1E-B0EAAEE30686}" type="presParOf" srcId="{A3354635-D118-E344-B71F-DA2C4F5CC007}" destId="{004399CB-8727-8546-83E2-3F98B96FFABF}" srcOrd="1" destOrd="0" presId="urn:microsoft.com/office/officeart/2008/layout/LinedList"/>
    <dgm:cxn modelId="{07F2A51E-4619-D84F-AF05-57AC5A3B1044}" type="presParOf" srcId="{004399CB-8727-8546-83E2-3F98B96FFABF}" destId="{A4CF6250-9598-084D-9A11-EE210150D2C2}" srcOrd="0" destOrd="0" presId="urn:microsoft.com/office/officeart/2008/layout/LinedList"/>
    <dgm:cxn modelId="{CA9BB13C-28C4-5B4E-933F-5704297AD4C3}" type="presParOf" srcId="{004399CB-8727-8546-83E2-3F98B96FFABF}" destId="{2D8F676D-8915-5546-97FC-7F74390E1699}" srcOrd="1" destOrd="0" presId="urn:microsoft.com/office/officeart/2008/layout/LinedList"/>
    <dgm:cxn modelId="{0ED40EED-013E-C543-8343-94989D8FC551}" type="presParOf" srcId="{A3354635-D118-E344-B71F-DA2C4F5CC007}" destId="{F372B93F-F6AC-0A4F-9ED0-CBCAAAFDBF36}" srcOrd="2" destOrd="0" presId="urn:microsoft.com/office/officeart/2008/layout/LinedList"/>
    <dgm:cxn modelId="{7135472F-41F5-D243-8EFE-8C49B4AB50B6}" type="presParOf" srcId="{A3354635-D118-E344-B71F-DA2C4F5CC007}" destId="{FA5FBA70-4BFA-024B-9D8E-DFEBB472E46B}" srcOrd="3" destOrd="0" presId="urn:microsoft.com/office/officeart/2008/layout/LinedList"/>
    <dgm:cxn modelId="{E57983F8-A3AE-6D4F-A6A7-19D5E958F5DC}" type="presParOf" srcId="{FA5FBA70-4BFA-024B-9D8E-DFEBB472E46B}" destId="{B6B8BEC5-1FF0-4C47-B73F-7407663831CC}" srcOrd="0" destOrd="0" presId="urn:microsoft.com/office/officeart/2008/layout/LinedList"/>
    <dgm:cxn modelId="{692971BB-26B2-ED4F-ADD0-AC146BE1390C}" type="presParOf" srcId="{FA5FBA70-4BFA-024B-9D8E-DFEBB472E46B}" destId="{9C2B2B22-3E80-FC4F-ADDA-1F28D78D44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3279DD-B159-DF49-96F4-DB76F9B8A904}" type="doc">
      <dgm:prSet loTypeId="urn:microsoft.com/office/officeart/2008/layout/LinedList" loCatId="" qsTypeId="urn:microsoft.com/office/officeart/2005/8/quickstyle/simple1" qsCatId="simple" csTypeId="urn:microsoft.com/office/officeart/2005/8/colors/accent1_1" csCatId="accent1" phldr="1"/>
      <dgm:spPr/>
      <dgm:t>
        <a:bodyPr/>
        <a:lstStyle/>
        <a:p>
          <a:endParaRPr lang="it-IT"/>
        </a:p>
      </dgm:t>
    </dgm:pt>
    <dgm:pt modelId="{1F95E88B-6611-6644-B9A2-E546B37A831B}">
      <dgm:prSet phldrT="[Testo]" custT="1"/>
      <dgm:spPr>
        <a:solidFill>
          <a:schemeClr val="accent1">
            <a:lumMod val="40000"/>
            <a:lumOff val="60000"/>
          </a:schemeClr>
        </a:solidFill>
      </dgm:spPr>
      <dgm:t>
        <a:bodyPr/>
        <a:lstStyle/>
        <a:p>
          <a:r>
            <a:rPr lang="it-IT" sz="2000" dirty="0"/>
            <a:t>Parallelamente alla diffusione dell’e-learning, si sono sollevati numerosi interrogativi relativi a una molteplicità di aspetti legati a questi contesti di formazione, cui la ricerca scientifica ha cercato di dare risposta: </a:t>
          </a:r>
          <a:endParaRPr lang="it-IT" sz="2000" dirty="0">
            <a:latin typeface="+mn-lt"/>
          </a:endParaRPr>
        </a:p>
      </dgm:t>
    </dgm:pt>
    <dgm:pt modelId="{2A268A22-F45F-E349-AF5C-AB3063D883E9}" type="parTrans" cxnId="{4CCCADE2-BBEF-BD41-BEFE-E51988B6FDE2}">
      <dgm:prSet/>
      <dgm:spPr/>
      <dgm:t>
        <a:bodyPr/>
        <a:lstStyle/>
        <a:p>
          <a:endParaRPr lang="it-IT" sz="2000">
            <a:latin typeface="+mn-lt"/>
          </a:endParaRPr>
        </a:p>
      </dgm:t>
    </dgm:pt>
    <dgm:pt modelId="{DB9CBB1E-D5E3-1745-8A2D-9B121E12E2B8}" type="sibTrans" cxnId="{4CCCADE2-BBEF-BD41-BEFE-E51988B6FDE2}">
      <dgm:prSet/>
      <dgm:spPr/>
      <dgm:t>
        <a:bodyPr/>
        <a:lstStyle/>
        <a:p>
          <a:endParaRPr lang="it-IT" sz="2000">
            <a:latin typeface="+mn-lt"/>
          </a:endParaRPr>
        </a:p>
      </dgm:t>
    </dgm:pt>
    <dgm:pt modelId="{970C08C1-3426-774F-8156-C6C4BA50AC2C}">
      <dgm:prSet custT="1"/>
      <dgm:spPr/>
      <dgm:t>
        <a:bodyPr/>
        <a:lstStyle/>
        <a:p>
          <a:r>
            <a:rPr lang="it-IT" sz="2000" dirty="0"/>
            <a:t>come ridurre la percezione di isolamento sociale indotta dall’uso del computer come mezzo di erogazione che sostituisce la presenza di un docente e di una comunità di discenti in aula? </a:t>
          </a:r>
        </a:p>
      </dgm:t>
    </dgm:pt>
    <dgm:pt modelId="{A6B40653-A6D1-034D-87C5-92232B9FE7EF}" type="parTrans" cxnId="{31576994-28B7-E041-A608-A3AA4C410F96}">
      <dgm:prSet/>
      <dgm:spPr/>
      <dgm:t>
        <a:bodyPr/>
        <a:lstStyle/>
        <a:p>
          <a:endParaRPr lang="it-IT" sz="2000"/>
        </a:p>
      </dgm:t>
    </dgm:pt>
    <dgm:pt modelId="{969820D0-4EDB-5647-9489-59EA0C97DA85}" type="sibTrans" cxnId="{31576994-28B7-E041-A608-A3AA4C410F96}">
      <dgm:prSet/>
      <dgm:spPr/>
      <dgm:t>
        <a:bodyPr/>
        <a:lstStyle/>
        <a:p>
          <a:endParaRPr lang="it-IT" sz="2000"/>
        </a:p>
      </dgm:t>
    </dgm:pt>
    <dgm:pt modelId="{7A425779-D83C-D041-A3B7-3F063A820334}">
      <dgm:prSet custT="1"/>
      <dgm:spPr/>
      <dgm:t>
        <a:bodyPr/>
        <a:lstStyle/>
        <a:p>
          <a:pPr>
            <a:buFont typeface="Wingdings" pitchFamily="2" charset="2"/>
            <a:buChar char="Ø"/>
          </a:pPr>
          <a:r>
            <a:rPr lang="it-IT" sz="2000"/>
            <a:t>Come è possibile verificare l’efficacia e la qualità degli apprendimenti, nonché il livello di acquisizione profonda delle conoscenze acquisite online? </a:t>
          </a:r>
          <a:endParaRPr lang="it-IT" sz="2000" dirty="0"/>
        </a:p>
      </dgm:t>
    </dgm:pt>
    <dgm:pt modelId="{B70EF932-C4C8-E346-83FF-95807EBB26A4}" type="parTrans" cxnId="{011BEE51-11C9-4040-BE00-BC4009BC501A}">
      <dgm:prSet/>
      <dgm:spPr/>
      <dgm:t>
        <a:bodyPr/>
        <a:lstStyle/>
        <a:p>
          <a:endParaRPr lang="it-IT" sz="2000"/>
        </a:p>
      </dgm:t>
    </dgm:pt>
    <dgm:pt modelId="{C84597F5-EE2C-934B-A12A-81A2AE9EA5C6}" type="sibTrans" cxnId="{011BEE51-11C9-4040-BE00-BC4009BC501A}">
      <dgm:prSet/>
      <dgm:spPr/>
      <dgm:t>
        <a:bodyPr/>
        <a:lstStyle/>
        <a:p>
          <a:endParaRPr lang="it-IT" sz="2000"/>
        </a:p>
      </dgm:t>
    </dgm:pt>
    <dgm:pt modelId="{7B05F36A-5876-0840-8CF1-5F4402D09E4E}">
      <dgm:prSet custT="1"/>
      <dgm:spPr/>
      <dgm:t>
        <a:bodyPr/>
        <a:lstStyle/>
        <a:p>
          <a:r>
            <a:rPr lang="it-IT" sz="2000"/>
            <a:t>Come fare a individuare quegli studenti a rischio di abbandono degli studi nei contesti di e-learning e a progettare interventi di supporto tempestivi e adeguati alle loro specifiche necessità? </a:t>
          </a:r>
          <a:endParaRPr lang="it-IT" sz="2000" dirty="0"/>
        </a:p>
      </dgm:t>
    </dgm:pt>
    <dgm:pt modelId="{F9E0C0B8-C849-2B41-9F4C-67526786F0E2}" type="parTrans" cxnId="{0637C614-F189-FF40-A063-D5C7CE529BC6}">
      <dgm:prSet/>
      <dgm:spPr/>
      <dgm:t>
        <a:bodyPr/>
        <a:lstStyle/>
        <a:p>
          <a:endParaRPr lang="it-IT" sz="2000"/>
        </a:p>
      </dgm:t>
    </dgm:pt>
    <dgm:pt modelId="{42AF0760-3A48-1645-ACF4-72A9028CE5B8}" type="sibTrans" cxnId="{0637C614-F189-FF40-A063-D5C7CE529BC6}">
      <dgm:prSet/>
      <dgm:spPr/>
      <dgm:t>
        <a:bodyPr/>
        <a:lstStyle/>
        <a:p>
          <a:endParaRPr lang="it-IT" sz="2000"/>
        </a:p>
      </dgm:t>
    </dgm:pt>
    <dgm:pt modelId="{32D92623-45CF-5648-BB02-2657279C51B4}">
      <dgm:prSet custT="1"/>
      <dgm:spPr/>
      <dgm:t>
        <a:bodyPr/>
        <a:lstStyle/>
        <a:p>
          <a:r>
            <a:rPr lang="it-IT" sz="2000"/>
            <a:t>È possibile capire se il corso che si sta erogando è efficace e rispondente ai bisogni formativi dell’utenza? </a:t>
          </a:r>
          <a:endParaRPr lang="it-IT" sz="2000" dirty="0"/>
        </a:p>
      </dgm:t>
    </dgm:pt>
    <dgm:pt modelId="{2FC7C1A6-1EBD-1C4A-86C5-E16618621BEA}" type="parTrans" cxnId="{6209E001-D816-164E-92EE-02D90F52EBBF}">
      <dgm:prSet/>
      <dgm:spPr/>
      <dgm:t>
        <a:bodyPr/>
        <a:lstStyle/>
        <a:p>
          <a:endParaRPr lang="it-IT" sz="2000"/>
        </a:p>
      </dgm:t>
    </dgm:pt>
    <dgm:pt modelId="{43C8BBB5-583C-E040-8D8F-E7EA8A551DFA}" type="sibTrans" cxnId="{6209E001-D816-164E-92EE-02D90F52EBBF}">
      <dgm:prSet/>
      <dgm:spPr/>
      <dgm:t>
        <a:bodyPr/>
        <a:lstStyle/>
        <a:p>
          <a:endParaRPr lang="it-IT" sz="2000"/>
        </a:p>
      </dgm:t>
    </dgm:pt>
    <dgm:pt modelId="{A3354635-D118-E344-B71F-DA2C4F5CC007}" type="pres">
      <dgm:prSet presAssocID="{773279DD-B159-DF49-96F4-DB76F9B8A904}" presName="vert0" presStyleCnt="0">
        <dgm:presLayoutVars>
          <dgm:dir/>
          <dgm:animOne val="branch"/>
          <dgm:animLvl val="lvl"/>
        </dgm:presLayoutVars>
      </dgm:prSet>
      <dgm:spPr/>
    </dgm:pt>
    <dgm:pt modelId="{1229AD2C-01D6-7947-8289-EB91D94633E5}" type="pres">
      <dgm:prSet presAssocID="{1F95E88B-6611-6644-B9A2-E546B37A831B}" presName="thickLine" presStyleLbl="alignNode1" presStyleIdx="0" presStyleCnt="1"/>
      <dgm:spPr/>
    </dgm:pt>
    <dgm:pt modelId="{004399CB-8727-8546-83E2-3F98B96FFABF}" type="pres">
      <dgm:prSet presAssocID="{1F95E88B-6611-6644-B9A2-E546B37A831B}" presName="horz1" presStyleCnt="0"/>
      <dgm:spPr/>
    </dgm:pt>
    <dgm:pt modelId="{A4CF6250-9598-084D-9A11-EE210150D2C2}" type="pres">
      <dgm:prSet presAssocID="{1F95E88B-6611-6644-B9A2-E546B37A831B}" presName="tx1" presStyleLbl="revTx" presStyleIdx="0" presStyleCnt="5"/>
      <dgm:spPr/>
    </dgm:pt>
    <dgm:pt modelId="{2D8F676D-8915-5546-97FC-7F74390E1699}" type="pres">
      <dgm:prSet presAssocID="{1F95E88B-6611-6644-B9A2-E546B37A831B}" presName="vert1" presStyleCnt="0"/>
      <dgm:spPr/>
    </dgm:pt>
    <dgm:pt modelId="{AA6173C7-F9CD-DB41-989D-17D555AEACF2}" type="pres">
      <dgm:prSet presAssocID="{970C08C1-3426-774F-8156-C6C4BA50AC2C}" presName="vertSpace2a" presStyleCnt="0"/>
      <dgm:spPr/>
    </dgm:pt>
    <dgm:pt modelId="{24EE1265-AD97-C349-BAB6-BAFFC7A3BFDD}" type="pres">
      <dgm:prSet presAssocID="{970C08C1-3426-774F-8156-C6C4BA50AC2C}" presName="horz2" presStyleCnt="0"/>
      <dgm:spPr/>
    </dgm:pt>
    <dgm:pt modelId="{61037854-F3B0-7A4E-BF76-7161773DCBFD}" type="pres">
      <dgm:prSet presAssocID="{970C08C1-3426-774F-8156-C6C4BA50AC2C}" presName="horzSpace2" presStyleCnt="0"/>
      <dgm:spPr/>
    </dgm:pt>
    <dgm:pt modelId="{0A23837C-D2FB-CF42-AEC2-E219A893AB13}" type="pres">
      <dgm:prSet presAssocID="{970C08C1-3426-774F-8156-C6C4BA50AC2C}" presName="tx2" presStyleLbl="revTx" presStyleIdx="1" presStyleCnt="5"/>
      <dgm:spPr/>
    </dgm:pt>
    <dgm:pt modelId="{B95CBC92-2027-AB44-8B8C-E14362ABEF6C}" type="pres">
      <dgm:prSet presAssocID="{970C08C1-3426-774F-8156-C6C4BA50AC2C}" presName="vert2" presStyleCnt="0"/>
      <dgm:spPr/>
    </dgm:pt>
    <dgm:pt modelId="{0B03E225-B9C8-C840-9447-E99846E9D822}" type="pres">
      <dgm:prSet presAssocID="{970C08C1-3426-774F-8156-C6C4BA50AC2C}" presName="thinLine2b" presStyleLbl="callout" presStyleIdx="0" presStyleCnt="4"/>
      <dgm:spPr/>
    </dgm:pt>
    <dgm:pt modelId="{B060C77E-AAF1-D545-9E9A-A6A3F3E1BD71}" type="pres">
      <dgm:prSet presAssocID="{970C08C1-3426-774F-8156-C6C4BA50AC2C}" presName="vertSpace2b" presStyleCnt="0"/>
      <dgm:spPr/>
    </dgm:pt>
    <dgm:pt modelId="{D768E7D7-02B6-CE41-A4E0-29E22D0CC602}" type="pres">
      <dgm:prSet presAssocID="{7A425779-D83C-D041-A3B7-3F063A820334}" presName="horz2" presStyleCnt="0"/>
      <dgm:spPr/>
    </dgm:pt>
    <dgm:pt modelId="{E75195F8-AB83-6546-994C-95EA9972BFA8}" type="pres">
      <dgm:prSet presAssocID="{7A425779-D83C-D041-A3B7-3F063A820334}" presName="horzSpace2" presStyleCnt="0"/>
      <dgm:spPr/>
    </dgm:pt>
    <dgm:pt modelId="{935D74EC-BBFA-214A-B1C2-27594A219D47}" type="pres">
      <dgm:prSet presAssocID="{7A425779-D83C-D041-A3B7-3F063A820334}" presName="tx2" presStyleLbl="revTx" presStyleIdx="2" presStyleCnt="5"/>
      <dgm:spPr/>
    </dgm:pt>
    <dgm:pt modelId="{A9364160-6FBE-F342-B460-675761D3F59E}" type="pres">
      <dgm:prSet presAssocID="{7A425779-D83C-D041-A3B7-3F063A820334}" presName="vert2" presStyleCnt="0"/>
      <dgm:spPr/>
    </dgm:pt>
    <dgm:pt modelId="{A3C2A58A-F460-9348-8F37-61A746BDF35F}" type="pres">
      <dgm:prSet presAssocID="{7A425779-D83C-D041-A3B7-3F063A820334}" presName="thinLine2b" presStyleLbl="callout" presStyleIdx="1" presStyleCnt="4"/>
      <dgm:spPr/>
    </dgm:pt>
    <dgm:pt modelId="{74BD9D17-AB0B-C649-8E59-F24F01896DEA}" type="pres">
      <dgm:prSet presAssocID="{7A425779-D83C-D041-A3B7-3F063A820334}" presName="vertSpace2b" presStyleCnt="0"/>
      <dgm:spPr/>
    </dgm:pt>
    <dgm:pt modelId="{1FEF8AB6-1FF5-3840-A1F7-022C06B4D819}" type="pres">
      <dgm:prSet presAssocID="{7B05F36A-5876-0840-8CF1-5F4402D09E4E}" presName="horz2" presStyleCnt="0"/>
      <dgm:spPr/>
    </dgm:pt>
    <dgm:pt modelId="{534FA70C-194C-9B4F-AC6F-408153C4CE31}" type="pres">
      <dgm:prSet presAssocID="{7B05F36A-5876-0840-8CF1-5F4402D09E4E}" presName="horzSpace2" presStyleCnt="0"/>
      <dgm:spPr/>
    </dgm:pt>
    <dgm:pt modelId="{1BA3BEED-C7D0-6546-A0CD-5FE598BE1BF5}" type="pres">
      <dgm:prSet presAssocID="{7B05F36A-5876-0840-8CF1-5F4402D09E4E}" presName="tx2" presStyleLbl="revTx" presStyleIdx="3" presStyleCnt="5"/>
      <dgm:spPr/>
    </dgm:pt>
    <dgm:pt modelId="{8A468617-4907-B546-BADA-4EA6DA1E75D3}" type="pres">
      <dgm:prSet presAssocID="{7B05F36A-5876-0840-8CF1-5F4402D09E4E}" presName="vert2" presStyleCnt="0"/>
      <dgm:spPr/>
    </dgm:pt>
    <dgm:pt modelId="{66396FCE-4B91-7B4F-8A02-9432CD700D69}" type="pres">
      <dgm:prSet presAssocID="{7B05F36A-5876-0840-8CF1-5F4402D09E4E}" presName="thinLine2b" presStyleLbl="callout" presStyleIdx="2" presStyleCnt="4"/>
      <dgm:spPr/>
    </dgm:pt>
    <dgm:pt modelId="{1F7C6237-0CA4-F740-B4FF-AE17D185175C}" type="pres">
      <dgm:prSet presAssocID="{7B05F36A-5876-0840-8CF1-5F4402D09E4E}" presName="vertSpace2b" presStyleCnt="0"/>
      <dgm:spPr/>
    </dgm:pt>
    <dgm:pt modelId="{EF6C703B-509C-2F4A-8D07-3E3738CA17DF}" type="pres">
      <dgm:prSet presAssocID="{32D92623-45CF-5648-BB02-2657279C51B4}" presName="horz2" presStyleCnt="0"/>
      <dgm:spPr/>
    </dgm:pt>
    <dgm:pt modelId="{4B55DEC7-9E2A-D74E-89E2-7D95DC9528AB}" type="pres">
      <dgm:prSet presAssocID="{32D92623-45CF-5648-BB02-2657279C51B4}" presName="horzSpace2" presStyleCnt="0"/>
      <dgm:spPr/>
    </dgm:pt>
    <dgm:pt modelId="{4F4A991D-9F60-5243-A97B-2B8C8A24A2C2}" type="pres">
      <dgm:prSet presAssocID="{32D92623-45CF-5648-BB02-2657279C51B4}" presName="tx2" presStyleLbl="revTx" presStyleIdx="4" presStyleCnt="5"/>
      <dgm:spPr/>
    </dgm:pt>
    <dgm:pt modelId="{00597F31-9827-2F4D-84C9-FCC90F46E6B7}" type="pres">
      <dgm:prSet presAssocID="{32D92623-45CF-5648-BB02-2657279C51B4}" presName="vert2" presStyleCnt="0"/>
      <dgm:spPr/>
    </dgm:pt>
    <dgm:pt modelId="{4AFB3985-49C1-6D4D-A711-5AEFE2C5DBFF}" type="pres">
      <dgm:prSet presAssocID="{32D92623-45CF-5648-BB02-2657279C51B4}" presName="thinLine2b" presStyleLbl="callout" presStyleIdx="3" presStyleCnt="4"/>
      <dgm:spPr/>
    </dgm:pt>
    <dgm:pt modelId="{84CF0BCF-44F7-0743-B1AF-AB917F21FA8C}" type="pres">
      <dgm:prSet presAssocID="{32D92623-45CF-5648-BB02-2657279C51B4}" presName="vertSpace2b" presStyleCnt="0"/>
      <dgm:spPr/>
    </dgm:pt>
  </dgm:ptLst>
  <dgm:cxnLst>
    <dgm:cxn modelId="{6209E001-D816-164E-92EE-02D90F52EBBF}" srcId="{1F95E88B-6611-6644-B9A2-E546B37A831B}" destId="{32D92623-45CF-5648-BB02-2657279C51B4}" srcOrd="3" destOrd="0" parTransId="{2FC7C1A6-1EBD-1C4A-86C5-E16618621BEA}" sibTransId="{43C8BBB5-583C-E040-8D8F-E7EA8A551DFA}"/>
    <dgm:cxn modelId="{4FA85C02-4092-4A42-9EE4-4ED34DB4CB33}" type="presOf" srcId="{773279DD-B159-DF49-96F4-DB76F9B8A904}" destId="{A3354635-D118-E344-B71F-DA2C4F5CC007}" srcOrd="0" destOrd="0" presId="urn:microsoft.com/office/officeart/2008/layout/LinedList"/>
    <dgm:cxn modelId="{0637C614-F189-FF40-A063-D5C7CE529BC6}" srcId="{1F95E88B-6611-6644-B9A2-E546B37A831B}" destId="{7B05F36A-5876-0840-8CF1-5F4402D09E4E}" srcOrd="2" destOrd="0" parTransId="{F9E0C0B8-C849-2B41-9F4C-67526786F0E2}" sibTransId="{42AF0760-3A48-1645-ACF4-72A9028CE5B8}"/>
    <dgm:cxn modelId="{51B1263D-F552-D748-AA23-69FC74DEE630}" type="presOf" srcId="{7B05F36A-5876-0840-8CF1-5F4402D09E4E}" destId="{1BA3BEED-C7D0-6546-A0CD-5FE598BE1BF5}" srcOrd="0" destOrd="0" presId="urn:microsoft.com/office/officeart/2008/layout/LinedList"/>
    <dgm:cxn modelId="{011BEE51-11C9-4040-BE00-BC4009BC501A}" srcId="{1F95E88B-6611-6644-B9A2-E546B37A831B}" destId="{7A425779-D83C-D041-A3B7-3F063A820334}" srcOrd="1" destOrd="0" parTransId="{B70EF932-C4C8-E346-83FF-95807EBB26A4}" sibTransId="{C84597F5-EE2C-934B-A12A-81A2AE9EA5C6}"/>
    <dgm:cxn modelId="{78D04C5C-FA73-BD40-B63D-1A0BB599A7C0}" type="presOf" srcId="{7A425779-D83C-D041-A3B7-3F063A820334}" destId="{935D74EC-BBFA-214A-B1C2-27594A219D47}" srcOrd="0" destOrd="0" presId="urn:microsoft.com/office/officeart/2008/layout/LinedList"/>
    <dgm:cxn modelId="{3C15D36D-DFCB-D04B-81FC-4B7F9F04E0EE}" type="presOf" srcId="{1F95E88B-6611-6644-B9A2-E546B37A831B}" destId="{A4CF6250-9598-084D-9A11-EE210150D2C2}" srcOrd="0" destOrd="0" presId="urn:microsoft.com/office/officeart/2008/layout/LinedList"/>
    <dgm:cxn modelId="{652D148A-6A48-C741-93BB-EBE4904057E1}" type="presOf" srcId="{970C08C1-3426-774F-8156-C6C4BA50AC2C}" destId="{0A23837C-D2FB-CF42-AEC2-E219A893AB13}" srcOrd="0" destOrd="0" presId="urn:microsoft.com/office/officeart/2008/layout/LinedList"/>
    <dgm:cxn modelId="{31576994-28B7-E041-A608-A3AA4C410F96}" srcId="{1F95E88B-6611-6644-B9A2-E546B37A831B}" destId="{970C08C1-3426-774F-8156-C6C4BA50AC2C}" srcOrd="0" destOrd="0" parTransId="{A6B40653-A6D1-034D-87C5-92232B9FE7EF}" sibTransId="{969820D0-4EDB-5647-9489-59EA0C97DA85}"/>
    <dgm:cxn modelId="{07A7C4D3-D38F-7A4F-8ECC-F09B6559B033}" type="presOf" srcId="{32D92623-45CF-5648-BB02-2657279C51B4}" destId="{4F4A991D-9F60-5243-A97B-2B8C8A24A2C2}" srcOrd="0" destOrd="0" presId="urn:microsoft.com/office/officeart/2008/layout/LinedList"/>
    <dgm:cxn modelId="{4CCCADE2-BBEF-BD41-BEFE-E51988B6FDE2}" srcId="{773279DD-B159-DF49-96F4-DB76F9B8A904}" destId="{1F95E88B-6611-6644-B9A2-E546B37A831B}" srcOrd="0" destOrd="0" parTransId="{2A268A22-F45F-E349-AF5C-AB3063D883E9}" sibTransId="{DB9CBB1E-D5E3-1745-8A2D-9B121E12E2B8}"/>
    <dgm:cxn modelId="{AACB2150-66F5-3348-B1E2-909C6440BE71}" type="presParOf" srcId="{A3354635-D118-E344-B71F-DA2C4F5CC007}" destId="{1229AD2C-01D6-7947-8289-EB91D94633E5}" srcOrd="0" destOrd="0" presId="urn:microsoft.com/office/officeart/2008/layout/LinedList"/>
    <dgm:cxn modelId="{882B1D87-FA21-9547-AD1E-B0EAAEE30686}" type="presParOf" srcId="{A3354635-D118-E344-B71F-DA2C4F5CC007}" destId="{004399CB-8727-8546-83E2-3F98B96FFABF}" srcOrd="1" destOrd="0" presId="urn:microsoft.com/office/officeart/2008/layout/LinedList"/>
    <dgm:cxn modelId="{07F2A51E-4619-D84F-AF05-57AC5A3B1044}" type="presParOf" srcId="{004399CB-8727-8546-83E2-3F98B96FFABF}" destId="{A4CF6250-9598-084D-9A11-EE210150D2C2}" srcOrd="0" destOrd="0" presId="urn:microsoft.com/office/officeart/2008/layout/LinedList"/>
    <dgm:cxn modelId="{CA9BB13C-28C4-5B4E-933F-5704297AD4C3}" type="presParOf" srcId="{004399CB-8727-8546-83E2-3F98B96FFABF}" destId="{2D8F676D-8915-5546-97FC-7F74390E1699}" srcOrd="1" destOrd="0" presId="urn:microsoft.com/office/officeart/2008/layout/LinedList"/>
    <dgm:cxn modelId="{F869A27F-C65C-2342-A33E-BF29AA3E95C1}" type="presParOf" srcId="{2D8F676D-8915-5546-97FC-7F74390E1699}" destId="{AA6173C7-F9CD-DB41-989D-17D555AEACF2}" srcOrd="0" destOrd="0" presId="urn:microsoft.com/office/officeart/2008/layout/LinedList"/>
    <dgm:cxn modelId="{0641A72F-AA5F-4945-AC1E-EB366FB88D08}" type="presParOf" srcId="{2D8F676D-8915-5546-97FC-7F74390E1699}" destId="{24EE1265-AD97-C349-BAB6-BAFFC7A3BFDD}" srcOrd="1" destOrd="0" presId="urn:microsoft.com/office/officeart/2008/layout/LinedList"/>
    <dgm:cxn modelId="{533BB555-4507-414A-AD92-FA03F9A52755}" type="presParOf" srcId="{24EE1265-AD97-C349-BAB6-BAFFC7A3BFDD}" destId="{61037854-F3B0-7A4E-BF76-7161773DCBFD}" srcOrd="0" destOrd="0" presId="urn:microsoft.com/office/officeart/2008/layout/LinedList"/>
    <dgm:cxn modelId="{4A0B92C8-E96E-B744-BE07-7A6FAA6B1A20}" type="presParOf" srcId="{24EE1265-AD97-C349-BAB6-BAFFC7A3BFDD}" destId="{0A23837C-D2FB-CF42-AEC2-E219A893AB13}" srcOrd="1" destOrd="0" presId="urn:microsoft.com/office/officeart/2008/layout/LinedList"/>
    <dgm:cxn modelId="{B1CDCC45-D1C3-5D4E-A9C7-351A63718DDB}" type="presParOf" srcId="{24EE1265-AD97-C349-BAB6-BAFFC7A3BFDD}" destId="{B95CBC92-2027-AB44-8B8C-E14362ABEF6C}" srcOrd="2" destOrd="0" presId="urn:microsoft.com/office/officeart/2008/layout/LinedList"/>
    <dgm:cxn modelId="{86EE634D-CE28-5C43-A777-8BCB8C37DE30}" type="presParOf" srcId="{2D8F676D-8915-5546-97FC-7F74390E1699}" destId="{0B03E225-B9C8-C840-9447-E99846E9D822}" srcOrd="2" destOrd="0" presId="urn:microsoft.com/office/officeart/2008/layout/LinedList"/>
    <dgm:cxn modelId="{290F4FF1-BE0D-9B46-AF46-6CEE939B2FB8}" type="presParOf" srcId="{2D8F676D-8915-5546-97FC-7F74390E1699}" destId="{B060C77E-AAF1-D545-9E9A-A6A3F3E1BD71}" srcOrd="3" destOrd="0" presId="urn:microsoft.com/office/officeart/2008/layout/LinedList"/>
    <dgm:cxn modelId="{DB443905-45D0-B84D-B325-E0F4C1B7ADCD}" type="presParOf" srcId="{2D8F676D-8915-5546-97FC-7F74390E1699}" destId="{D768E7D7-02B6-CE41-A4E0-29E22D0CC602}" srcOrd="4" destOrd="0" presId="urn:microsoft.com/office/officeart/2008/layout/LinedList"/>
    <dgm:cxn modelId="{04997ACC-D674-1346-ABCC-DB55F820A9CA}" type="presParOf" srcId="{D768E7D7-02B6-CE41-A4E0-29E22D0CC602}" destId="{E75195F8-AB83-6546-994C-95EA9972BFA8}" srcOrd="0" destOrd="0" presId="urn:microsoft.com/office/officeart/2008/layout/LinedList"/>
    <dgm:cxn modelId="{F48F2A7E-F1CF-6C4F-A276-61011DAB7CD9}" type="presParOf" srcId="{D768E7D7-02B6-CE41-A4E0-29E22D0CC602}" destId="{935D74EC-BBFA-214A-B1C2-27594A219D47}" srcOrd="1" destOrd="0" presId="urn:microsoft.com/office/officeart/2008/layout/LinedList"/>
    <dgm:cxn modelId="{495F8CC6-E134-7145-9A67-81332B740862}" type="presParOf" srcId="{D768E7D7-02B6-CE41-A4E0-29E22D0CC602}" destId="{A9364160-6FBE-F342-B460-675761D3F59E}" srcOrd="2" destOrd="0" presId="urn:microsoft.com/office/officeart/2008/layout/LinedList"/>
    <dgm:cxn modelId="{7117B75F-FB84-944E-BE51-522E63D56DDE}" type="presParOf" srcId="{2D8F676D-8915-5546-97FC-7F74390E1699}" destId="{A3C2A58A-F460-9348-8F37-61A746BDF35F}" srcOrd="5" destOrd="0" presId="urn:microsoft.com/office/officeart/2008/layout/LinedList"/>
    <dgm:cxn modelId="{CE89A979-4AB2-1546-B7DA-69DE8E37DED9}" type="presParOf" srcId="{2D8F676D-8915-5546-97FC-7F74390E1699}" destId="{74BD9D17-AB0B-C649-8E59-F24F01896DEA}" srcOrd="6" destOrd="0" presId="urn:microsoft.com/office/officeart/2008/layout/LinedList"/>
    <dgm:cxn modelId="{66427AD7-BACA-CF49-BF78-551D184B26D8}" type="presParOf" srcId="{2D8F676D-8915-5546-97FC-7F74390E1699}" destId="{1FEF8AB6-1FF5-3840-A1F7-022C06B4D819}" srcOrd="7" destOrd="0" presId="urn:microsoft.com/office/officeart/2008/layout/LinedList"/>
    <dgm:cxn modelId="{849CF0ED-81F4-6146-A592-6B043EC7CB19}" type="presParOf" srcId="{1FEF8AB6-1FF5-3840-A1F7-022C06B4D819}" destId="{534FA70C-194C-9B4F-AC6F-408153C4CE31}" srcOrd="0" destOrd="0" presId="urn:microsoft.com/office/officeart/2008/layout/LinedList"/>
    <dgm:cxn modelId="{0F97B4A8-B6A2-0A49-A025-3F87346D11A4}" type="presParOf" srcId="{1FEF8AB6-1FF5-3840-A1F7-022C06B4D819}" destId="{1BA3BEED-C7D0-6546-A0CD-5FE598BE1BF5}" srcOrd="1" destOrd="0" presId="urn:microsoft.com/office/officeart/2008/layout/LinedList"/>
    <dgm:cxn modelId="{4334261B-EDD7-2A47-AA33-8C809366B492}" type="presParOf" srcId="{1FEF8AB6-1FF5-3840-A1F7-022C06B4D819}" destId="{8A468617-4907-B546-BADA-4EA6DA1E75D3}" srcOrd="2" destOrd="0" presId="urn:microsoft.com/office/officeart/2008/layout/LinedList"/>
    <dgm:cxn modelId="{671F7438-B568-0F4B-8BC8-D8859E4878AA}" type="presParOf" srcId="{2D8F676D-8915-5546-97FC-7F74390E1699}" destId="{66396FCE-4B91-7B4F-8A02-9432CD700D69}" srcOrd="8" destOrd="0" presId="urn:microsoft.com/office/officeart/2008/layout/LinedList"/>
    <dgm:cxn modelId="{C69C5DFF-6131-BF40-BAC7-BCDEB0CC40C5}" type="presParOf" srcId="{2D8F676D-8915-5546-97FC-7F74390E1699}" destId="{1F7C6237-0CA4-F740-B4FF-AE17D185175C}" srcOrd="9" destOrd="0" presId="urn:microsoft.com/office/officeart/2008/layout/LinedList"/>
    <dgm:cxn modelId="{0FC21817-D356-E949-BDD8-A82356CB6F4C}" type="presParOf" srcId="{2D8F676D-8915-5546-97FC-7F74390E1699}" destId="{EF6C703B-509C-2F4A-8D07-3E3738CA17DF}" srcOrd="10" destOrd="0" presId="urn:microsoft.com/office/officeart/2008/layout/LinedList"/>
    <dgm:cxn modelId="{5A750966-68F4-B94C-AE38-25EF58FF9326}" type="presParOf" srcId="{EF6C703B-509C-2F4A-8D07-3E3738CA17DF}" destId="{4B55DEC7-9E2A-D74E-89E2-7D95DC9528AB}" srcOrd="0" destOrd="0" presId="urn:microsoft.com/office/officeart/2008/layout/LinedList"/>
    <dgm:cxn modelId="{D2E154F4-4630-5F4E-9D7D-D547EF5E084B}" type="presParOf" srcId="{EF6C703B-509C-2F4A-8D07-3E3738CA17DF}" destId="{4F4A991D-9F60-5243-A97B-2B8C8A24A2C2}" srcOrd="1" destOrd="0" presId="urn:microsoft.com/office/officeart/2008/layout/LinedList"/>
    <dgm:cxn modelId="{7D6C63D7-8AA2-0F46-BE29-BD894B99D21A}" type="presParOf" srcId="{EF6C703B-509C-2F4A-8D07-3E3738CA17DF}" destId="{00597F31-9827-2F4D-84C9-FCC90F46E6B7}" srcOrd="2" destOrd="0" presId="urn:microsoft.com/office/officeart/2008/layout/LinedList"/>
    <dgm:cxn modelId="{BF207D96-490C-9B46-A590-984A032225B3}" type="presParOf" srcId="{2D8F676D-8915-5546-97FC-7F74390E1699}" destId="{4AFB3985-49C1-6D4D-A711-5AEFE2C5DBFF}" srcOrd="11" destOrd="0" presId="urn:microsoft.com/office/officeart/2008/layout/LinedList"/>
    <dgm:cxn modelId="{CAE82F28-0EEC-C44B-84FA-37209089EAF9}" type="presParOf" srcId="{2D8F676D-8915-5546-97FC-7F74390E1699}" destId="{84CF0BCF-44F7-0743-B1AF-AB917F21FA8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3279DD-B159-DF49-96F4-DB76F9B8A904}" type="doc">
      <dgm:prSet loTypeId="urn:microsoft.com/office/officeart/2009/3/layout/StepUpProcess" loCatId="" qsTypeId="urn:microsoft.com/office/officeart/2005/8/quickstyle/simple1" qsCatId="simple" csTypeId="urn:microsoft.com/office/officeart/2005/8/colors/accent1_1" csCatId="accent1" phldr="1"/>
      <dgm:spPr/>
      <dgm:t>
        <a:bodyPr/>
        <a:lstStyle/>
        <a:p>
          <a:endParaRPr lang="it-IT"/>
        </a:p>
      </dgm:t>
    </dgm:pt>
    <dgm:pt modelId="{1F95E88B-6611-6644-B9A2-E546B37A831B}">
      <dgm:prSet phldrT="[Testo]" custT="1"/>
      <dgm:spPr>
        <a:solidFill>
          <a:schemeClr val="accent1">
            <a:lumMod val="40000"/>
            <a:lumOff val="60000"/>
          </a:schemeClr>
        </a:solidFill>
      </dgm:spPr>
      <dgm:t>
        <a:bodyPr/>
        <a:lstStyle/>
        <a:p>
          <a:r>
            <a:rPr lang="it-IT" sz="1800" dirty="0"/>
            <a:t>Il paradigma dei Learning Analytics nasce come risposta a numerose necessità conoscitive in questo ambito. </a:t>
          </a:r>
          <a:endParaRPr lang="it-IT" sz="1800" dirty="0">
            <a:latin typeface="+mn-lt"/>
          </a:endParaRPr>
        </a:p>
      </dgm:t>
    </dgm:pt>
    <dgm:pt modelId="{2A268A22-F45F-E349-AF5C-AB3063D883E9}" type="parTrans" cxnId="{4CCCADE2-BBEF-BD41-BEFE-E51988B6FDE2}">
      <dgm:prSet/>
      <dgm:spPr/>
      <dgm:t>
        <a:bodyPr/>
        <a:lstStyle/>
        <a:p>
          <a:endParaRPr lang="it-IT" sz="1800">
            <a:latin typeface="+mn-lt"/>
          </a:endParaRPr>
        </a:p>
      </dgm:t>
    </dgm:pt>
    <dgm:pt modelId="{DB9CBB1E-D5E3-1745-8A2D-9B121E12E2B8}" type="sibTrans" cxnId="{4CCCADE2-BBEF-BD41-BEFE-E51988B6FDE2}">
      <dgm:prSet/>
      <dgm:spPr/>
      <dgm:t>
        <a:bodyPr/>
        <a:lstStyle/>
        <a:p>
          <a:endParaRPr lang="it-IT" sz="1800">
            <a:latin typeface="+mn-lt"/>
          </a:endParaRPr>
        </a:p>
      </dgm:t>
    </dgm:pt>
    <dgm:pt modelId="{9D0348AD-A7A6-8D42-8A13-21552CE0A49E}">
      <dgm:prSet custT="1"/>
      <dgm:spPr/>
      <dgm:t>
        <a:bodyPr/>
        <a:lstStyle/>
        <a:p>
          <a:r>
            <a:rPr lang="it-IT" sz="1800" dirty="0"/>
            <a:t>L’e-learning, infatti, è un contesto in cui si producono enormi quantità di dati che tracciano la storia del percorso formativo condotto dagli studenti all’interno di corsi online. </a:t>
          </a:r>
        </a:p>
      </dgm:t>
    </dgm:pt>
    <dgm:pt modelId="{C76B6045-0ECE-2B4B-8C73-67C8E2B48655}" type="parTrans" cxnId="{61179963-985D-B844-9A2A-9282BDE2A776}">
      <dgm:prSet/>
      <dgm:spPr/>
      <dgm:t>
        <a:bodyPr/>
        <a:lstStyle/>
        <a:p>
          <a:endParaRPr lang="it-IT" sz="1800"/>
        </a:p>
      </dgm:t>
    </dgm:pt>
    <dgm:pt modelId="{C1E13A73-7C03-C24D-82F9-F04E5E303CD6}" type="sibTrans" cxnId="{61179963-985D-B844-9A2A-9282BDE2A776}">
      <dgm:prSet/>
      <dgm:spPr/>
      <dgm:t>
        <a:bodyPr/>
        <a:lstStyle/>
        <a:p>
          <a:endParaRPr lang="it-IT" sz="1800"/>
        </a:p>
      </dgm:t>
    </dgm:pt>
    <dgm:pt modelId="{400A61D4-1481-5945-8DC1-AFA8F47E39C0}">
      <dgm:prSet custT="1"/>
      <dgm:spPr/>
      <dgm:t>
        <a:bodyPr/>
        <a:lstStyle/>
        <a:p>
          <a:r>
            <a:rPr lang="it-IT" sz="1800" dirty="0"/>
            <a:t>Il Learning Analytics è un paradigma che offre tecniche di analisi e modelli di interpretazione utili al miglioramento dell’efficacia di interventi formativi erogati in modalità e-learning che permettono alla comunità accademica di ripensare i metodi didattici rispondendo alle istanze avanzate da un’utenza mutata nelle esigenze e nelle modalità di accesso alla formazione superiore.</a:t>
          </a:r>
        </a:p>
      </dgm:t>
    </dgm:pt>
    <dgm:pt modelId="{3B2BA82A-E4B1-F448-9121-FAFCE31AB4FB}" type="parTrans" cxnId="{9E19826A-68E8-2442-89DE-6A8F6C64A293}">
      <dgm:prSet/>
      <dgm:spPr/>
      <dgm:t>
        <a:bodyPr/>
        <a:lstStyle/>
        <a:p>
          <a:endParaRPr lang="it-IT" sz="1800"/>
        </a:p>
      </dgm:t>
    </dgm:pt>
    <dgm:pt modelId="{21925C2E-A3C4-E04C-A8F2-733559896A9D}" type="sibTrans" cxnId="{9E19826A-68E8-2442-89DE-6A8F6C64A293}">
      <dgm:prSet/>
      <dgm:spPr/>
      <dgm:t>
        <a:bodyPr/>
        <a:lstStyle/>
        <a:p>
          <a:endParaRPr lang="it-IT" sz="1800"/>
        </a:p>
      </dgm:t>
    </dgm:pt>
    <dgm:pt modelId="{ADB6D38C-742F-E849-A28A-C9D013C09BBC}" type="pres">
      <dgm:prSet presAssocID="{773279DD-B159-DF49-96F4-DB76F9B8A904}" presName="rootnode" presStyleCnt="0">
        <dgm:presLayoutVars>
          <dgm:chMax/>
          <dgm:chPref/>
          <dgm:dir/>
          <dgm:animLvl val="lvl"/>
        </dgm:presLayoutVars>
      </dgm:prSet>
      <dgm:spPr/>
    </dgm:pt>
    <dgm:pt modelId="{A56D8F01-9E74-224A-8F4C-A8D36EF929D2}" type="pres">
      <dgm:prSet presAssocID="{1F95E88B-6611-6644-B9A2-E546B37A831B}" presName="composite" presStyleCnt="0"/>
      <dgm:spPr/>
    </dgm:pt>
    <dgm:pt modelId="{8D896A5C-400E-0E47-BDA2-45284B2B9AEF}" type="pres">
      <dgm:prSet presAssocID="{1F95E88B-6611-6644-B9A2-E546B37A831B}" presName="LShape" presStyleLbl="alignNode1" presStyleIdx="0" presStyleCnt="5"/>
      <dgm:spPr/>
    </dgm:pt>
    <dgm:pt modelId="{FFBA0510-66FB-B144-A547-C313715F9785}" type="pres">
      <dgm:prSet presAssocID="{1F95E88B-6611-6644-B9A2-E546B37A831B}" presName="ParentText" presStyleLbl="revTx" presStyleIdx="0" presStyleCnt="3">
        <dgm:presLayoutVars>
          <dgm:chMax val="0"/>
          <dgm:chPref val="0"/>
          <dgm:bulletEnabled val="1"/>
        </dgm:presLayoutVars>
      </dgm:prSet>
      <dgm:spPr/>
    </dgm:pt>
    <dgm:pt modelId="{1BF394EE-C51E-C64D-B140-7D553B7FD900}" type="pres">
      <dgm:prSet presAssocID="{1F95E88B-6611-6644-B9A2-E546B37A831B}" presName="Triangle" presStyleLbl="alignNode1" presStyleIdx="1" presStyleCnt="5"/>
      <dgm:spPr/>
    </dgm:pt>
    <dgm:pt modelId="{5E1B9A83-CD3E-5A49-B30E-8BEC1D8E60F2}" type="pres">
      <dgm:prSet presAssocID="{DB9CBB1E-D5E3-1745-8A2D-9B121E12E2B8}" presName="sibTrans" presStyleCnt="0"/>
      <dgm:spPr/>
    </dgm:pt>
    <dgm:pt modelId="{87AB2CB9-7961-4849-BF96-D05788993DB4}" type="pres">
      <dgm:prSet presAssocID="{DB9CBB1E-D5E3-1745-8A2D-9B121E12E2B8}" presName="space" presStyleCnt="0"/>
      <dgm:spPr/>
    </dgm:pt>
    <dgm:pt modelId="{A7B2C859-E836-A742-83EA-760CB8F1F385}" type="pres">
      <dgm:prSet presAssocID="{9D0348AD-A7A6-8D42-8A13-21552CE0A49E}" presName="composite" presStyleCnt="0"/>
      <dgm:spPr/>
    </dgm:pt>
    <dgm:pt modelId="{4DE582A3-E98C-ED49-AEB7-922EE5EBABF1}" type="pres">
      <dgm:prSet presAssocID="{9D0348AD-A7A6-8D42-8A13-21552CE0A49E}" presName="LShape" presStyleLbl="alignNode1" presStyleIdx="2" presStyleCnt="5"/>
      <dgm:spPr/>
    </dgm:pt>
    <dgm:pt modelId="{259CD82B-74CB-DE4C-864F-B1826EE79ECA}" type="pres">
      <dgm:prSet presAssocID="{9D0348AD-A7A6-8D42-8A13-21552CE0A49E}" presName="ParentText" presStyleLbl="revTx" presStyleIdx="1" presStyleCnt="3">
        <dgm:presLayoutVars>
          <dgm:chMax val="0"/>
          <dgm:chPref val="0"/>
          <dgm:bulletEnabled val="1"/>
        </dgm:presLayoutVars>
      </dgm:prSet>
      <dgm:spPr/>
    </dgm:pt>
    <dgm:pt modelId="{44FC7C50-5D77-D644-A7DA-F8487B9418A3}" type="pres">
      <dgm:prSet presAssocID="{9D0348AD-A7A6-8D42-8A13-21552CE0A49E}" presName="Triangle" presStyleLbl="alignNode1" presStyleIdx="3" presStyleCnt="5"/>
      <dgm:spPr/>
    </dgm:pt>
    <dgm:pt modelId="{7ABBD91E-D245-B845-A79F-5A2F19CF54BC}" type="pres">
      <dgm:prSet presAssocID="{C1E13A73-7C03-C24D-82F9-F04E5E303CD6}" presName="sibTrans" presStyleCnt="0"/>
      <dgm:spPr/>
    </dgm:pt>
    <dgm:pt modelId="{E475471F-F575-9543-BCFB-EFEB87831B8C}" type="pres">
      <dgm:prSet presAssocID="{C1E13A73-7C03-C24D-82F9-F04E5E303CD6}" presName="space" presStyleCnt="0"/>
      <dgm:spPr/>
    </dgm:pt>
    <dgm:pt modelId="{6B04691F-8C20-2F43-B005-084FAB04B7F4}" type="pres">
      <dgm:prSet presAssocID="{400A61D4-1481-5945-8DC1-AFA8F47E39C0}" presName="composite" presStyleCnt="0"/>
      <dgm:spPr/>
    </dgm:pt>
    <dgm:pt modelId="{3C2A2194-4FD4-8240-854C-1900F3727C39}" type="pres">
      <dgm:prSet presAssocID="{400A61D4-1481-5945-8DC1-AFA8F47E39C0}" presName="LShape" presStyleLbl="alignNode1" presStyleIdx="4" presStyleCnt="5"/>
      <dgm:spPr/>
    </dgm:pt>
    <dgm:pt modelId="{8F1BFC35-34F0-9745-9A5E-8340CC3A4C2B}" type="pres">
      <dgm:prSet presAssocID="{400A61D4-1481-5945-8DC1-AFA8F47E39C0}" presName="ParentText" presStyleLbl="revTx" presStyleIdx="2" presStyleCnt="3">
        <dgm:presLayoutVars>
          <dgm:chMax val="0"/>
          <dgm:chPref val="0"/>
          <dgm:bulletEnabled val="1"/>
        </dgm:presLayoutVars>
      </dgm:prSet>
      <dgm:spPr/>
    </dgm:pt>
  </dgm:ptLst>
  <dgm:cxnLst>
    <dgm:cxn modelId="{1391E114-982E-E548-BA41-BD197352BF65}" type="presOf" srcId="{400A61D4-1481-5945-8DC1-AFA8F47E39C0}" destId="{8F1BFC35-34F0-9745-9A5E-8340CC3A4C2B}" srcOrd="0" destOrd="0" presId="urn:microsoft.com/office/officeart/2009/3/layout/StepUpProcess"/>
    <dgm:cxn modelId="{08C8951E-1217-4241-AF90-FD4EE141061E}" type="presOf" srcId="{773279DD-B159-DF49-96F4-DB76F9B8A904}" destId="{ADB6D38C-742F-E849-A28A-C9D013C09BBC}" srcOrd="0" destOrd="0" presId="urn:microsoft.com/office/officeart/2009/3/layout/StepUpProcess"/>
    <dgm:cxn modelId="{61179963-985D-B844-9A2A-9282BDE2A776}" srcId="{773279DD-B159-DF49-96F4-DB76F9B8A904}" destId="{9D0348AD-A7A6-8D42-8A13-21552CE0A49E}" srcOrd="1" destOrd="0" parTransId="{C76B6045-0ECE-2B4B-8C73-67C8E2B48655}" sibTransId="{C1E13A73-7C03-C24D-82F9-F04E5E303CD6}"/>
    <dgm:cxn modelId="{9E19826A-68E8-2442-89DE-6A8F6C64A293}" srcId="{773279DD-B159-DF49-96F4-DB76F9B8A904}" destId="{400A61D4-1481-5945-8DC1-AFA8F47E39C0}" srcOrd="2" destOrd="0" parTransId="{3B2BA82A-E4B1-F448-9121-FAFCE31AB4FB}" sibTransId="{21925C2E-A3C4-E04C-A8F2-733559896A9D}"/>
    <dgm:cxn modelId="{8D0D5B77-B6FE-A44F-875F-A39008832767}" type="presOf" srcId="{9D0348AD-A7A6-8D42-8A13-21552CE0A49E}" destId="{259CD82B-74CB-DE4C-864F-B1826EE79ECA}" srcOrd="0" destOrd="0" presId="urn:microsoft.com/office/officeart/2009/3/layout/StepUpProcess"/>
    <dgm:cxn modelId="{E03465C2-50E8-8E45-A510-4A1B7918F418}" type="presOf" srcId="{1F95E88B-6611-6644-B9A2-E546B37A831B}" destId="{FFBA0510-66FB-B144-A547-C313715F9785}" srcOrd="0" destOrd="0" presId="urn:microsoft.com/office/officeart/2009/3/layout/StepUpProcess"/>
    <dgm:cxn modelId="{4CCCADE2-BBEF-BD41-BEFE-E51988B6FDE2}" srcId="{773279DD-B159-DF49-96F4-DB76F9B8A904}" destId="{1F95E88B-6611-6644-B9A2-E546B37A831B}" srcOrd="0" destOrd="0" parTransId="{2A268A22-F45F-E349-AF5C-AB3063D883E9}" sibTransId="{DB9CBB1E-D5E3-1745-8A2D-9B121E12E2B8}"/>
    <dgm:cxn modelId="{BA1505D4-478B-AA4F-85A6-F1E3DFDDC485}" type="presParOf" srcId="{ADB6D38C-742F-E849-A28A-C9D013C09BBC}" destId="{A56D8F01-9E74-224A-8F4C-A8D36EF929D2}" srcOrd="0" destOrd="0" presId="urn:microsoft.com/office/officeart/2009/3/layout/StepUpProcess"/>
    <dgm:cxn modelId="{F5DE3F92-154B-C94B-AC44-3612D101FEFF}" type="presParOf" srcId="{A56D8F01-9E74-224A-8F4C-A8D36EF929D2}" destId="{8D896A5C-400E-0E47-BDA2-45284B2B9AEF}" srcOrd="0" destOrd="0" presId="urn:microsoft.com/office/officeart/2009/3/layout/StepUpProcess"/>
    <dgm:cxn modelId="{5EDA4F29-D635-3F44-A1CD-75FB96D021DD}" type="presParOf" srcId="{A56D8F01-9E74-224A-8F4C-A8D36EF929D2}" destId="{FFBA0510-66FB-B144-A547-C313715F9785}" srcOrd="1" destOrd="0" presId="urn:microsoft.com/office/officeart/2009/3/layout/StepUpProcess"/>
    <dgm:cxn modelId="{6A6FCAA1-B6F8-724F-A2DA-EB0CC10A83B7}" type="presParOf" srcId="{A56D8F01-9E74-224A-8F4C-A8D36EF929D2}" destId="{1BF394EE-C51E-C64D-B140-7D553B7FD900}" srcOrd="2" destOrd="0" presId="urn:microsoft.com/office/officeart/2009/3/layout/StepUpProcess"/>
    <dgm:cxn modelId="{F1E9FF34-5E32-6647-A40C-290359204BFE}" type="presParOf" srcId="{ADB6D38C-742F-E849-A28A-C9D013C09BBC}" destId="{5E1B9A83-CD3E-5A49-B30E-8BEC1D8E60F2}" srcOrd="1" destOrd="0" presId="urn:microsoft.com/office/officeart/2009/3/layout/StepUpProcess"/>
    <dgm:cxn modelId="{F06543D4-4D56-0249-8938-A3FB9BE6A958}" type="presParOf" srcId="{5E1B9A83-CD3E-5A49-B30E-8BEC1D8E60F2}" destId="{87AB2CB9-7961-4849-BF96-D05788993DB4}" srcOrd="0" destOrd="0" presId="urn:microsoft.com/office/officeart/2009/3/layout/StepUpProcess"/>
    <dgm:cxn modelId="{A17D483F-2BFB-B849-9CDC-56593774F61B}" type="presParOf" srcId="{ADB6D38C-742F-E849-A28A-C9D013C09BBC}" destId="{A7B2C859-E836-A742-83EA-760CB8F1F385}" srcOrd="2" destOrd="0" presId="urn:microsoft.com/office/officeart/2009/3/layout/StepUpProcess"/>
    <dgm:cxn modelId="{E1CB7CE8-CFBC-7E48-9E78-C4CC05FDE7F1}" type="presParOf" srcId="{A7B2C859-E836-A742-83EA-760CB8F1F385}" destId="{4DE582A3-E98C-ED49-AEB7-922EE5EBABF1}" srcOrd="0" destOrd="0" presId="urn:microsoft.com/office/officeart/2009/3/layout/StepUpProcess"/>
    <dgm:cxn modelId="{A3BA89BF-A3F6-4340-8F7B-800ED79040A2}" type="presParOf" srcId="{A7B2C859-E836-A742-83EA-760CB8F1F385}" destId="{259CD82B-74CB-DE4C-864F-B1826EE79ECA}" srcOrd="1" destOrd="0" presId="urn:microsoft.com/office/officeart/2009/3/layout/StepUpProcess"/>
    <dgm:cxn modelId="{EA327D7C-C8BA-DF4E-8530-CF39D80E3A06}" type="presParOf" srcId="{A7B2C859-E836-A742-83EA-760CB8F1F385}" destId="{44FC7C50-5D77-D644-A7DA-F8487B9418A3}" srcOrd="2" destOrd="0" presId="urn:microsoft.com/office/officeart/2009/3/layout/StepUpProcess"/>
    <dgm:cxn modelId="{D718B79A-FF99-C24E-8D77-EC79AA56C682}" type="presParOf" srcId="{ADB6D38C-742F-E849-A28A-C9D013C09BBC}" destId="{7ABBD91E-D245-B845-A79F-5A2F19CF54BC}" srcOrd="3" destOrd="0" presId="urn:microsoft.com/office/officeart/2009/3/layout/StepUpProcess"/>
    <dgm:cxn modelId="{2EBE574E-1CED-E94A-B7CC-F189D9133CFF}" type="presParOf" srcId="{7ABBD91E-D245-B845-A79F-5A2F19CF54BC}" destId="{E475471F-F575-9543-BCFB-EFEB87831B8C}" srcOrd="0" destOrd="0" presId="urn:microsoft.com/office/officeart/2009/3/layout/StepUpProcess"/>
    <dgm:cxn modelId="{A1961E12-EF67-DE4C-BF1C-3068B5D11867}" type="presParOf" srcId="{ADB6D38C-742F-E849-A28A-C9D013C09BBC}" destId="{6B04691F-8C20-2F43-B005-084FAB04B7F4}" srcOrd="4" destOrd="0" presId="urn:microsoft.com/office/officeart/2009/3/layout/StepUpProcess"/>
    <dgm:cxn modelId="{B38D76DC-6A29-EA44-AC0B-550397247604}" type="presParOf" srcId="{6B04691F-8C20-2F43-B005-084FAB04B7F4}" destId="{3C2A2194-4FD4-8240-854C-1900F3727C39}" srcOrd="0" destOrd="0" presId="urn:microsoft.com/office/officeart/2009/3/layout/StepUpProcess"/>
    <dgm:cxn modelId="{8E03B3DE-71F1-FF42-B289-738F68E09082}" type="presParOf" srcId="{6B04691F-8C20-2F43-B005-084FAB04B7F4}" destId="{8F1BFC35-34F0-9745-9A5E-8340CC3A4C2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3279DD-B159-DF49-96F4-DB76F9B8A904}" type="doc">
      <dgm:prSet loTypeId="urn:microsoft.com/office/officeart/2009/3/layout/FramedTextPicture" loCatId="" qsTypeId="urn:microsoft.com/office/officeart/2005/8/quickstyle/simple1" qsCatId="simple" csTypeId="urn:microsoft.com/office/officeart/2005/8/colors/accent1_1" csCatId="accent1" phldr="1"/>
      <dgm:spPr/>
      <dgm:t>
        <a:bodyPr/>
        <a:lstStyle/>
        <a:p>
          <a:endParaRPr lang="it-IT"/>
        </a:p>
      </dgm:t>
    </dgm:pt>
    <dgm:pt modelId="{1F95E88B-6611-6644-B9A2-E546B37A831B}">
      <dgm:prSet phldrT="[Testo]" custT="1"/>
      <dgm:spPr>
        <a:solidFill>
          <a:schemeClr val="accent1">
            <a:lumMod val="40000"/>
            <a:lumOff val="60000"/>
          </a:schemeClr>
        </a:solidFill>
      </dgm:spPr>
      <dgm:t>
        <a:bodyPr/>
        <a:lstStyle/>
        <a:p>
          <a:r>
            <a:rPr lang="it-IT" sz="2800" i="1" dirty="0"/>
            <a:t>The </a:t>
          </a:r>
          <a:r>
            <a:rPr lang="it-IT" sz="2800" i="1" dirty="0" err="1"/>
            <a:t>measurement</a:t>
          </a:r>
          <a:r>
            <a:rPr lang="it-IT" sz="2800" i="1" dirty="0"/>
            <a:t>, </a:t>
          </a:r>
          <a:r>
            <a:rPr lang="it-IT" sz="2800" i="1" dirty="0" err="1"/>
            <a:t>collection</a:t>
          </a:r>
          <a:r>
            <a:rPr lang="it-IT" sz="2800" i="1" dirty="0"/>
            <a:t>, analysis and reporting of data about learners and </a:t>
          </a:r>
          <a:r>
            <a:rPr lang="it-IT" sz="2800" i="1" dirty="0" err="1"/>
            <a:t>their</a:t>
          </a:r>
          <a:r>
            <a:rPr lang="it-IT" sz="2800" i="1" dirty="0"/>
            <a:t> </a:t>
          </a:r>
          <a:r>
            <a:rPr lang="it-IT" sz="2800" i="1" dirty="0" err="1"/>
            <a:t>contexts</a:t>
          </a:r>
          <a:r>
            <a:rPr lang="it-IT" sz="2800" i="1" dirty="0"/>
            <a:t>, for </a:t>
          </a:r>
          <a:r>
            <a:rPr lang="it-IT" sz="2800" i="1" dirty="0" err="1"/>
            <a:t>purposes</a:t>
          </a:r>
          <a:r>
            <a:rPr lang="it-IT" sz="2800" i="1" dirty="0"/>
            <a:t> of </a:t>
          </a:r>
          <a:r>
            <a:rPr lang="it-IT" sz="2800" i="1" dirty="0" err="1"/>
            <a:t>understanding</a:t>
          </a:r>
          <a:r>
            <a:rPr lang="it-IT" sz="2800" i="1" dirty="0"/>
            <a:t> and </a:t>
          </a:r>
          <a:r>
            <a:rPr lang="it-IT" sz="2800" i="1" dirty="0" err="1"/>
            <a:t>optimizing</a:t>
          </a:r>
          <a:r>
            <a:rPr lang="it-IT" sz="2800" i="1" dirty="0"/>
            <a:t> learning and the environments in </a:t>
          </a:r>
          <a:r>
            <a:rPr lang="it-IT" sz="2800" i="1" dirty="0" err="1"/>
            <a:t>which</a:t>
          </a:r>
          <a:r>
            <a:rPr lang="it-IT" sz="2800" i="1" dirty="0"/>
            <a:t> it </a:t>
          </a:r>
          <a:r>
            <a:rPr lang="it-IT" sz="2800" i="1" dirty="0" err="1"/>
            <a:t>occurs</a:t>
          </a:r>
          <a:r>
            <a:rPr lang="it-IT" sz="2800" i="1" dirty="0"/>
            <a:t> </a:t>
          </a:r>
        </a:p>
        <a:p>
          <a:r>
            <a:rPr lang="it-IT" sz="1800" dirty="0"/>
            <a:t>(LAK,2011 – </a:t>
          </a:r>
          <a:r>
            <a:rPr lang="it-IT" sz="1800" i="1" dirty="0"/>
            <a:t>Conference of Learning Analytics and Knowledge</a:t>
          </a:r>
          <a:r>
            <a:rPr lang="it-IT" sz="1800" dirty="0"/>
            <a:t>)</a:t>
          </a:r>
          <a:endParaRPr lang="it-IT" sz="1800" dirty="0">
            <a:latin typeface="+mn-lt"/>
          </a:endParaRPr>
        </a:p>
      </dgm:t>
    </dgm:pt>
    <dgm:pt modelId="{2A268A22-F45F-E349-AF5C-AB3063D883E9}" type="parTrans" cxnId="{4CCCADE2-BBEF-BD41-BEFE-E51988B6FDE2}">
      <dgm:prSet/>
      <dgm:spPr/>
      <dgm:t>
        <a:bodyPr/>
        <a:lstStyle/>
        <a:p>
          <a:endParaRPr lang="it-IT" sz="1800">
            <a:latin typeface="+mn-lt"/>
          </a:endParaRPr>
        </a:p>
      </dgm:t>
    </dgm:pt>
    <dgm:pt modelId="{DB9CBB1E-D5E3-1745-8A2D-9B121E12E2B8}" type="sibTrans" cxnId="{4CCCADE2-BBEF-BD41-BEFE-E51988B6FDE2}">
      <dgm:prSet/>
      <dgm:spPr/>
      <dgm:t>
        <a:bodyPr/>
        <a:lstStyle/>
        <a:p>
          <a:endParaRPr lang="it-IT" sz="1800">
            <a:latin typeface="+mn-lt"/>
          </a:endParaRPr>
        </a:p>
      </dgm:t>
    </dgm:pt>
    <dgm:pt modelId="{5FB7E3FB-50DB-CE49-A22F-FC9844E67346}" type="pres">
      <dgm:prSet presAssocID="{773279DD-B159-DF49-96F4-DB76F9B8A904}" presName="Name0" presStyleCnt="0">
        <dgm:presLayoutVars>
          <dgm:chMax/>
          <dgm:chPref/>
          <dgm:dir/>
        </dgm:presLayoutVars>
      </dgm:prSet>
      <dgm:spPr/>
    </dgm:pt>
    <dgm:pt modelId="{D04A9F2C-CC0D-5747-8460-2AD393B15247}" type="pres">
      <dgm:prSet presAssocID="{1F95E88B-6611-6644-B9A2-E546B37A831B}" presName="composite" presStyleCnt="0">
        <dgm:presLayoutVars>
          <dgm:chMax/>
          <dgm:chPref/>
        </dgm:presLayoutVars>
      </dgm:prSet>
      <dgm:spPr/>
    </dgm:pt>
    <dgm:pt modelId="{C9A22179-7610-574A-9012-700A659A397F}" type="pres">
      <dgm:prSet presAssocID="{1F95E88B-6611-6644-B9A2-E546B37A831B}" presName="Image" presStyleLbl="bgImgPlace1" presStyleIdx="0" presStyleCnt="1" custFlipVert="1" custFlipHor="1" custScaleX="4178" custScaleY="13218"/>
      <dgm:spPr/>
    </dgm:pt>
    <dgm:pt modelId="{98DA7A6A-9388-3E4B-BE4E-B84A5B566E06}" type="pres">
      <dgm:prSet presAssocID="{1F95E88B-6611-6644-B9A2-E546B37A831B}" presName="ParentText" presStyleLbl="revTx" presStyleIdx="0" presStyleCnt="1" custScaleX="215655" custScaleY="140015" custLinFactNeighborX="-11075" custLinFactNeighborY="-4674">
        <dgm:presLayoutVars>
          <dgm:chMax val="0"/>
          <dgm:chPref val="0"/>
          <dgm:bulletEnabled val="1"/>
        </dgm:presLayoutVars>
      </dgm:prSet>
      <dgm:spPr/>
    </dgm:pt>
    <dgm:pt modelId="{0563C448-A1B3-CA47-A829-CFCE59EF1CB7}" type="pres">
      <dgm:prSet presAssocID="{1F95E88B-6611-6644-B9A2-E546B37A831B}" presName="tlFrame" presStyleLbl="node1" presStyleIdx="0" presStyleCnt="4" custScaleX="229036" custScaleY="204200" custLinFactX="-100000" custLinFactNeighborX="-149788" custLinFactNeighborY="-38384"/>
      <dgm:spPr/>
    </dgm:pt>
    <dgm:pt modelId="{7D6A89B7-77C3-DD4B-9F5D-FA70A7D6FF00}" type="pres">
      <dgm:prSet presAssocID="{1F95E88B-6611-6644-B9A2-E546B37A831B}" presName="trFrame" presStyleLbl="node1" presStyleIdx="1" presStyleCnt="4" custScaleX="229036" custScaleY="204200" custLinFactX="52435" custLinFactNeighborX="100000" custLinFactNeighborY="-38384"/>
      <dgm:spPr/>
    </dgm:pt>
    <dgm:pt modelId="{0A5FB660-6B2D-614E-A920-3FC7402E3B48}" type="pres">
      <dgm:prSet presAssocID="{1F95E88B-6611-6644-B9A2-E546B37A831B}" presName="blFrame" presStyleLbl="node1" presStyleIdx="2" presStyleCnt="4" custScaleX="229036" custScaleY="204200" custLinFactX="-100000" custLinFactNeighborX="-151069" custLinFactNeighborY="8965"/>
      <dgm:spPr/>
    </dgm:pt>
    <dgm:pt modelId="{1E9998AB-CA5E-C147-B12C-463E4057A442}" type="pres">
      <dgm:prSet presAssocID="{1F95E88B-6611-6644-B9A2-E546B37A831B}" presName="brFrame" presStyleLbl="node1" presStyleIdx="3" presStyleCnt="4" custScaleX="229036" custScaleY="204200" custLinFactX="47311" custLinFactNeighborX="100000" custLinFactNeighborY="8964"/>
      <dgm:spPr/>
    </dgm:pt>
  </dgm:ptLst>
  <dgm:cxnLst>
    <dgm:cxn modelId="{41A3863C-68EE-6147-A0F8-2E53A3CAE62A}" type="presOf" srcId="{773279DD-B159-DF49-96F4-DB76F9B8A904}" destId="{5FB7E3FB-50DB-CE49-A22F-FC9844E67346}" srcOrd="0" destOrd="0" presId="urn:microsoft.com/office/officeart/2009/3/layout/FramedTextPicture"/>
    <dgm:cxn modelId="{1EC5F4B4-0A66-7148-8A6F-27FBDD948055}" type="presOf" srcId="{1F95E88B-6611-6644-B9A2-E546B37A831B}" destId="{98DA7A6A-9388-3E4B-BE4E-B84A5B566E06}" srcOrd="0" destOrd="0" presId="urn:microsoft.com/office/officeart/2009/3/layout/FramedTextPicture"/>
    <dgm:cxn modelId="{4CCCADE2-BBEF-BD41-BEFE-E51988B6FDE2}" srcId="{773279DD-B159-DF49-96F4-DB76F9B8A904}" destId="{1F95E88B-6611-6644-B9A2-E546B37A831B}" srcOrd="0" destOrd="0" parTransId="{2A268A22-F45F-E349-AF5C-AB3063D883E9}" sibTransId="{DB9CBB1E-D5E3-1745-8A2D-9B121E12E2B8}"/>
    <dgm:cxn modelId="{60818932-67AA-C949-808F-0FD9E37C3574}" type="presParOf" srcId="{5FB7E3FB-50DB-CE49-A22F-FC9844E67346}" destId="{D04A9F2C-CC0D-5747-8460-2AD393B15247}" srcOrd="0" destOrd="0" presId="urn:microsoft.com/office/officeart/2009/3/layout/FramedTextPicture"/>
    <dgm:cxn modelId="{AE652576-A92D-0C4A-AE29-53385BBCDF3C}" type="presParOf" srcId="{D04A9F2C-CC0D-5747-8460-2AD393B15247}" destId="{C9A22179-7610-574A-9012-700A659A397F}" srcOrd="0" destOrd="0" presId="urn:microsoft.com/office/officeart/2009/3/layout/FramedTextPicture"/>
    <dgm:cxn modelId="{096FF1C2-244D-0349-A36A-C7E78CF1FF3C}" type="presParOf" srcId="{D04A9F2C-CC0D-5747-8460-2AD393B15247}" destId="{98DA7A6A-9388-3E4B-BE4E-B84A5B566E06}" srcOrd="1" destOrd="0" presId="urn:microsoft.com/office/officeart/2009/3/layout/FramedTextPicture"/>
    <dgm:cxn modelId="{1DC3B5A4-0E16-2E4D-9025-4CFF771C4EB6}" type="presParOf" srcId="{D04A9F2C-CC0D-5747-8460-2AD393B15247}" destId="{0563C448-A1B3-CA47-A829-CFCE59EF1CB7}" srcOrd="2" destOrd="0" presId="urn:microsoft.com/office/officeart/2009/3/layout/FramedTextPicture"/>
    <dgm:cxn modelId="{E4362CCA-4217-CF47-8296-066D13B1A3A9}" type="presParOf" srcId="{D04A9F2C-CC0D-5747-8460-2AD393B15247}" destId="{7D6A89B7-77C3-DD4B-9F5D-FA70A7D6FF00}" srcOrd="3" destOrd="0" presId="urn:microsoft.com/office/officeart/2009/3/layout/FramedTextPicture"/>
    <dgm:cxn modelId="{ED45AD18-1C70-874E-9277-833C1AF093C7}" type="presParOf" srcId="{D04A9F2C-CC0D-5747-8460-2AD393B15247}" destId="{0A5FB660-6B2D-614E-A920-3FC7402E3B48}" srcOrd="4" destOrd="0" presId="urn:microsoft.com/office/officeart/2009/3/layout/FramedTextPicture"/>
    <dgm:cxn modelId="{5637052B-3AF4-BE4B-97DE-B8839FC8F886}" type="presParOf" srcId="{D04A9F2C-CC0D-5747-8460-2AD393B15247}" destId="{1E9998AB-CA5E-C147-B12C-463E4057A442}"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3279DD-B159-DF49-96F4-DB76F9B8A904}" type="doc">
      <dgm:prSet loTypeId="urn:microsoft.com/office/officeart/2005/8/layout/process1" loCatId="" qsTypeId="urn:microsoft.com/office/officeart/2005/8/quickstyle/simple1" qsCatId="simple" csTypeId="urn:microsoft.com/office/officeart/2005/8/colors/accent1_1" csCatId="accent1" phldr="1"/>
      <dgm:spPr/>
      <dgm:t>
        <a:bodyPr/>
        <a:lstStyle/>
        <a:p>
          <a:endParaRPr lang="it-IT"/>
        </a:p>
      </dgm:t>
    </dgm:pt>
    <dgm:pt modelId="{1F95E88B-6611-6644-B9A2-E546B37A831B}">
      <dgm:prSet phldrT="[Testo]" custT="1"/>
      <dgm:spPr>
        <a:solidFill>
          <a:schemeClr val="accent1">
            <a:lumMod val="40000"/>
            <a:lumOff val="60000"/>
          </a:schemeClr>
        </a:solidFill>
      </dgm:spPr>
      <dgm:t>
        <a:bodyPr/>
        <a:lstStyle/>
        <a:p>
          <a:r>
            <a:rPr lang="it-IT" sz="2200" i="0" dirty="0"/>
            <a:t>Questo campo d’indagine mira a costruire modelli di analisi che possano rendere i dati prodotti da un Learning Management System (LMS) fonti di informazione, conoscenza e saggezza (Ackoff, 1989) al fine di migliorare l’offerta formativa, gli ambienti di apprendimento e i learning outcomes di corsi online. </a:t>
          </a:r>
          <a:endParaRPr lang="it-IT" sz="2200" i="0" dirty="0">
            <a:latin typeface="+mn-lt"/>
          </a:endParaRPr>
        </a:p>
      </dgm:t>
    </dgm:pt>
    <dgm:pt modelId="{2A268A22-F45F-E349-AF5C-AB3063D883E9}" type="parTrans" cxnId="{4CCCADE2-BBEF-BD41-BEFE-E51988B6FDE2}">
      <dgm:prSet/>
      <dgm:spPr/>
      <dgm:t>
        <a:bodyPr/>
        <a:lstStyle/>
        <a:p>
          <a:endParaRPr lang="it-IT" sz="2200" i="0">
            <a:latin typeface="+mn-lt"/>
          </a:endParaRPr>
        </a:p>
      </dgm:t>
    </dgm:pt>
    <dgm:pt modelId="{DB9CBB1E-D5E3-1745-8A2D-9B121E12E2B8}" type="sibTrans" cxnId="{4CCCADE2-BBEF-BD41-BEFE-E51988B6FDE2}">
      <dgm:prSet custT="1"/>
      <dgm:spPr/>
      <dgm:t>
        <a:bodyPr/>
        <a:lstStyle/>
        <a:p>
          <a:endParaRPr lang="it-IT" sz="2200" i="0">
            <a:latin typeface="+mn-lt"/>
          </a:endParaRPr>
        </a:p>
      </dgm:t>
    </dgm:pt>
    <dgm:pt modelId="{A0268B06-220A-2D45-89C3-C6D2D099A69A}">
      <dgm:prSet custT="1"/>
      <dgm:spPr/>
      <dgm:t>
        <a:bodyPr/>
        <a:lstStyle/>
        <a:p>
          <a:r>
            <a:rPr lang="it-IT" sz="2200" i="0" dirty="0"/>
            <a:t>Si tratta, dunque, di svolgere analisi su dati digitali per generare una conoscenza che possa tradursi in azioni mirate al miglioramento dell’apprendimento (Crick, 2017). </a:t>
          </a:r>
        </a:p>
      </dgm:t>
    </dgm:pt>
    <dgm:pt modelId="{A6997963-779E-E345-AB3A-4A124E6456E3}" type="parTrans" cxnId="{60C74419-FEE5-CF42-AC73-AA6A9F66F694}">
      <dgm:prSet/>
      <dgm:spPr/>
      <dgm:t>
        <a:bodyPr/>
        <a:lstStyle/>
        <a:p>
          <a:endParaRPr lang="it-IT" sz="2200" i="0"/>
        </a:p>
      </dgm:t>
    </dgm:pt>
    <dgm:pt modelId="{11FAF74D-D153-2F4A-9672-D3476CBCB777}" type="sibTrans" cxnId="{60C74419-FEE5-CF42-AC73-AA6A9F66F694}">
      <dgm:prSet custT="1"/>
      <dgm:spPr/>
      <dgm:t>
        <a:bodyPr/>
        <a:lstStyle/>
        <a:p>
          <a:endParaRPr lang="it-IT" sz="2200" i="0"/>
        </a:p>
      </dgm:t>
    </dgm:pt>
    <dgm:pt modelId="{C5096BF5-811B-4944-BE72-32E0D0E46C41}">
      <dgm:prSet custT="1"/>
      <dgm:spPr/>
      <dgm:t>
        <a:bodyPr/>
        <a:lstStyle/>
        <a:p>
          <a:r>
            <a:rPr lang="it-IT" sz="2200" i="0" dirty="0"/>
            <a:t>In sostanza si tratta dell’analisi di dati raccolti nel contesto dell’e-learning al fine di implementare il servizio offerto. </a:t>
          </a:r>
        </a:p>
      </dgm:t>
    </dgm:pt>
    <dgm:pt modelId="{95C868C7-C747-3744-B29F-5F8C48D4F14A}" type="parTrans" cxnId="{5B5A5F87-7942-754C-8CD6-7ABFA85F1436}">
      <dgm:prSet/>
      <dgm:spPr/>
      <dgm:t>
        <a:bodyPr/>
        <a:lstStyle/>
        <a:p>
          <a:endParaRPr lang="it-IT" sz="2200" i="0"/>
        </a:p>
      </dgm:t>
    </dgm:pt>
    <dgm:pt modelId="{35DE7B08-4463-B845-A72D-FB65189A8864}" type="sibTrans" cxnId="{5B5A5F87-7942-754C-8CD6-7ABFA85F1436}">
      <dgm:prSet/>
      <dgm:spPr/>
      <dgm:t>
        <a:bodyPr/>
        <a:lstStyle/>
        <a:p>
          <a:endParaRPr lang="it-IT" sz="2200" i="0"/>
        </a:p>
      </dgm:t>
    </dgm:pt>
    <dgm:pt modelId="{F76841F3-0854-AB43-9028-B0AE6E4BAEB1}" type="pres">
      <dgm:prSet presAssocID="{773279DD-B159-DF49-96F4-DB76F9B8A904}" presName="Name0" presStyleCnt="0">
        <dgm:presLayoutVars>
          <dgm:dir/>
          <dgm:resizeHandles val="exact"/>
        </dgm:presLayoutVars>
      </dgm:prSet>
      <dgm:spPr/>
    </dgm:pt>
    <dgm:pt modelId="{FE83C2AA-940C-8C4C-9DE2-7DE291340612}" type="pres">
      <dgm:prSet presAssocID="{1F95E88B-6611-6644-B9A2-E546B37A831B}" presName="node" presStyleLbl="node1" presStyleIdx="0" presStyleCnt="3" custScaleX="131734" custScaleY="135383">
        <dgm:presLayoutVars>
          <dgm:bulletEnabled val="1"/>
        </dgm:presLayoutVars>
      </dgm:prSet>
      <dgm:spPr/>
    </dgm:pt>
    <dgm:pt modelId="{5D790B0E-EFD1-E84F-B456-DF84251ECEC9}" type="pres">
      <dgm:prSet presAssocID="{DB9CBB1E-D5E3-1745-8A2D-9B121E12E2B8}" presName="sibTrans" presStyleLbl="sibTrans2D1" presStyleIdx="0" presStyleCnt="2"/>
      <dgm:spPr/>
    </dgm:pt>
    <dgm:pt modelId="{7758EBF9-9FE6-6040-B3ED-A9FF6F0E39DD}" type="pres">
      <dgm:prSet presAssocID="{DB9CBB1E-D5E3-1745-8A2D-9B121E12E2B8}" presName="connectorText" presStyleLbl="sibTrans2D1" presStyleIdx="0" presStyleCnt="2"/>
      <dgm:spPr/>
    </dgm:pt>
    <dgm:pt modelId="{55A230F6-0F11-1547-81BB-650D8B98F6ED}" type="pres">
      <dgm:prSet presAssocID="{A0268B06-220A-2D45-89C3-C6D2D099A69A}" presName="node" presStyleLbl="node1" presStyleIdx="1" presStyleCnt="3" custScaleY="132841">
        <dgm:presLayoutVars>
          <dgm:bulletEnabled val="1"/>
        </dgm:presLayoutVars>
      </dgm:prSet>
      <dgm:spPr/>
    </dgm:pt>
    <dgm:pt modelId="{CE0CD4FB-22F7-B949-95BD-734D38428E76}" type="pres">
      <dgm:prSet presAssocID="{11FAF74D-D153-2F4A-9672-D3476CBCB777}" presName="sibTrans" presStyleLbl="sibTrans2D1" presStyleIdx="1" presStyleCnt="2"/>
      <dgm:spPr/>
    </dgm:pt>
    <dgm:pt modelId="{213DAA5C-B392-FB4E-9648-79C3E8D38F51}" type="pres">
      <dgm:prSet presAssocID="{11FAF74D-D153-2F4A-9672-D3476CBCB777}" presName="connectorText" presStyleLbl="sibTrans2D1" presStyleIdx="1" presStyleCnt="2"/>
      <dgm:spPr/>
    </dgm:pt>
    <dgm:pt modelId="{C2D3C1D2-401E-0247-A47C-200035397655}" type="pres">
      <dgm:prSet presAssocID="{C5096BF5-811B-4944-BE72-32E0D0E46C41}" presName="node" presStyleLbl="node1" presStyleIdx="2" presStyleCnt="3" custScaleY="132044">
        <dgm:presLayoutVars>
          <dgm:bulletEnabled val="1"/>
        </dgm:presLayoutVars>
      </dgm:prSet>
      <dgm:spPr/>
    </dgm:pt>
  </dgm:ptLst>
  <dgm:cxnLst>
    <dgm:cxn modelId="{51A29A14-81C3-014B-BCB7-CE8C9C6A84EA}" type="presOf" srcId="{DB9CBB1E-D5E3-1745-8A2D-9B121E12E2B8}" destId="{7758EBF9-9FE6-6040-B3ED-A9FF6F0E39DD}" srcOrd="1" destOrd="0" presId="urn:microsoft.com/office/officeart/2005/8/layout/process1"/>
    <dgm:cxn modelId="{60C74419-FEE5-CF42-AC73-AA6A9F66F694}" srcId="{773279DD-B159-DF49-96F4-DB76F9B8A904}" destId="{A0268B06-220A-2D45-89C3-C6D2D099A69A}" srcOrd="1" destOrd="0" parTransId="{A6997963-779E-E345-AB3A-4A124E6456E3}" sibTransId="{11FAF74D-D153-2F4A-9672-D3476CBCB777}"/>
    <dgm:cxn modelId="{D89CB160-A3C6-F64E-BE05-D393920A2CFD}" type="presOf" srcId="{11FAF74D-D153-2F4A-9672-D3476CBCB777}" destId="{213DAA5C-B392-FB4E-9648-79C3E8D38F51}" srcOrd="1" destOrd="0" presId="urn:microsoft.com/office/officeart/2005/8/layout/process1"/>
    <dgm:cxn modelId="{BA97B56A-9952-504A-8325-38E0D18FF60A}" type="presOf" srcId="{C5096BF5-811B-4944-BE72-32E0D0E46C41}" destId="{C2D3C1D2-401E-0247-A47C-200035397655}" srcOrd="0" destOrd="0" presId="urn:microsoft.com/office/officeart/2005/8/layout/process1"/>
    <dgm:cxn modelId="{5B5A5F87-7942-754C-8CD6-7ABFA85F1436}" srcId="{773279DD-B159-DF49-96F4-DB76F9B8A904}" destId="{C5096BF5-811B-4944-BE72-32E0D0E46C41}" srcOrd="2" destOrd="0" parTransId="{95C868C7-C747-3744-B29F-5F8C48D4F14A}" sibTransId="{35DE7B08-4463-B845-A72D-FB65189A8864}"/>
    <dgm:cxn modelId="{EFC5AB8F-F649-F946-A7A6-58A786555334}" type="presOf" srcId="{A0268B06-220A-2D45-89C3-C6D2D099A69A}" destId="{55A230F6-0F11-1547-81BB-650D8B98F6ED}" srcOrd="0" destOrd="0" presId="urn:microsoft.com/office/officeart/2005/8/layout/process1"/>
    <dgm:cxn modelId="{B171ED9E-EEA0-1F44-8CF5-35028EF11939}" type="presOf" srcId="{773279DD-B159-DF49-96F4-DB76F9B8A904}" destId="{F76841F3-0854-AB43-9028-B0AE6E4BAEB1}" srcOrd="0" destOrd="0" presId="urn:microsoft.com/office/officeart/2005/8/layout/process1"/>
    <dgm:cxn modelId="{B8C181D7-7378-854D-A498-0B4FC7834C85}" type="presOf" srcId="{DB9CBB1E-D5E3-1745-8A2D-9B121E12E2B8}" destId="{5D790B0E-EFD1-E84F-B456-DF84251ECEC9}" srcOrd="0" destOrd="0" presId="urn:microsoft.com/office/officeart/2005/8/layout/process1"/>
    <dgm:cxn modelId="{8931A0D9-D1E8-1F4A-A442-1C0BDA6B5191}" type="presOf" srcId="{1F95E88B-6611-6644-B9A2-E546B37A831B}" destId="{FE83C2AA-940C-8C4C-9DE2-7DE291340612}" srcOrd="0" destOrd="0" presId="urn:microsoft.com/office/officeart/2005/8/layout/process1"/>
    <dgm:cxn modelId="{4CCCADE2-BBEF-BD41-BEFE-E51988B6FDE2}" srcId="{773279DD-B159-DF49-96F4-DB76F9B8A904}" destId="{1F95E88B-6611-6644-B9A2-E546B37A831B}" srcOrd="0" destOrd="0" parTransId="{2A268A22-F45F-E349-AF5C-AB3063D883E9}" sibTransId="{DB9CBB1E-D5E3-1745-8A2D-9B121E12E2B8}"/>
    <dgm:cxn modelId="{90033AEB-6E5B-6C47-8B57-EF1BF42AEDB0}" type="presOf" srcId="{11FAF74D-D153-2F4A-9672-D3476CBCB777}" destId="{CE0CD4FB-22F7-B949-95BD-734D38428E76}" srcOrd="0" destOrd="0" presId="urn:microsoft.com/office/officeart/2005/8/layout/process1"/>
    <dgm:cxn modelId="{C1A01DF1-3C16-724B-98EC-5D87FD12CFBB}" type="presParOf" srcId="{F76841F3-0854-AB43-9028-B0AE6E4BAEB1}" destId="{FE83C2AA-940C-8C4C-9DE2-7DE291340612}" srcOrd="0" destOrd="0" presId="urn:microsoft.com/office/officeart/2005/8/layout/process1"/>
    <dgm:cxn modelId="{29A89227-C60B-DF4D-AF18-38C88C472B8B}" type="presParOf" srcId="{F76841F3-0854-AB43-9028-B0AE6E4BAEB1}" destId="{5D790B0E-EFD1-E84F-B456-DF84251ECEC9}" srcOrd="1" destOrd="0" presId="urn:microsoft.com/office/officeart/2005/8/layout/process1"/>
    <dgm:cxn modelId="{FE882408-F6C2-FF41-AFFF-F3396D4154E1}" type="presParOf" srcId="{5D790B0E-EFD1-E84F-B456-DF84251ECEC9}" destId="{7758EBF9-9FE6-6040-B3ED-A9FF6F0E39DD}" srcOrd="0" destOrd="0" presId="urn:microsoft.com/office/officeart/2005/8/layout/process1"/>
    <dgm:cxn modelId="{3ECC27B2-286A-1A49-A0B5-2398122292A2}" type="presParOf" srcId="{F76841F3-0854-AB43-9028-B0AE6E4BAEB1}" destId="{55A230F6-0F11-1547-81BB-650D8B98F6ED}" srcOrd="2" destOrd="0" presId="urn:microsoft.com/office/officeart/2005/8/layout/process1"/>
    <dgm:cxn modelId="{C164DCB2-3A8A-164E-B90F-3408A4110678}" type="presParOf" srcId="{F76841F3-0854-AB43-9028-B0AE6E4BAEB1}" destId="{CE0CD4FB-22F7-B949-95BD-734D38428E76}" srcOrd="3" destOrd="0" presId="urn:microsoft.com/office/officeart/2005/8/layout/process1"/>
    <dgm:cxn modelId="{BD46AB36-5F5A-C94D-A785-8B2966C2C8CF}" type="presParOf" srcId="{CE0CD4FB-22F7-B949-95BD-734D38428E76}" destId="{213DAA5C-B392-FB4E-9648-79C3E8D38F51}" srcOrd="0" destOrd="0" presId="urn:microsoft.com/office/officeart/2005/8/layout/process1"/>
    <dgm:cxn modelId="{B97044B7-C37E-3945-8D5F-699BE9C0ACC3}" type="presParOf" srcId="{F76841F3-0854-AB43-9028-B0AE6E4BAEB1}" destId="{C2D3C1D2-401E-0247-A47C-20003539765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3279DD-B159-DF49-96F4-DB76F9B8A904}" type="doc">
      <dgm:prSet loTypeId="urn:microsoft.com/office/officeart/2008/layout/LinedList" loCatId="" qsTypeId="urn:microsoft.com/office/officeart/2005/8/quickstyle/simple1" qsCatId="simple" csTypeId="urn:microsoft.com/office/officeart/2005/8/colors/accent1_1" csCatId="accent1" phldr="1"/>
      <dgm:spPr/>
      <dgm:t>
        <a:bodyPr/>
        <a:lstStyle/>
        <a:p>
          <a:endParaRPr lang="it-IT"/>
        </a:p>
      </dgm:t>
    </dgm:pt>
    <dgm:pt modelId="{1F95E88B-6611-6644-B9A2-E546B37A831B}">
      <dgm:prSet phldrT="[Testo]" custT="1"/>
      <dgm:spPr>
        <a:solidFill>
          <a:schemeClr val="accent1">
            <a:lumMod val="40000"/>
            <a:lumOff val="60000"/>
          </a:schemeClr>
        </a:solidFill>
      </dgm:spPr>
      <dgm:t>
        <a:bodyPr/>
        <a:lstStyle/>
        <a:p>
          <a:r>
            <a:rPr lang="it-IT" sz="1800" i="0" dirty="0"/>
            <a:t>In origine queste analisi venivano realizzate mediante tecniche di Data Mining, ossia tecniche di analisi (alberi di decisione, algoritmi statistici, programmazione logica, reti neurali artificiali, regole di induzione) applicate ai dati con lo scopo di fare emergere modelli latenti potenzialmente utili (Romero e Ventura, 2007; Chatti et al., 2012).</a:t>
          </a:r>
          <a:endParaRPr lang="it-IT" sz="1800" i="0" dirty="0">
            <a:latin typeface="+mn-lt"/>
          </a:endParaRPr>
        </a:p>
      </dgm:t>
    </dgm:pt>
    <dgm:pt modelId="{2A268A22-F45F-E349-AF5C-AB3063D883E9}" type="parTrans" cxnId="{4CCCADE2-BBEF-BD41-BEFE-E51988B6FDE2}">
      <dgm:prSet/>
      <dgm:spPr/>
      <dgm:t>
        <a:bodyPr/>
        <a:lstStyle/>
        <a:p>
          <a:endParaRPr lang="it-IT" sz="1800">
            <a:latin typeface="+mn-lt"/>
          </a:endParaRPr>
        </a:p>
      </dgm:t>
    </dgm:pt>
    <dgm:pt modelId="{DB9CBB1E-D5E3-1745-8A2D-9B121E12E2B8}" type="sibTrans" cxnId="{4CCCADE2-BBEF-BD41-BEFE-E51988B6FDE2}">
      <dgm:prSet custT="1"/>
      <dgm:spPr/>
      <dgm:t>
        <a:bodyPr/>
        <a:lstStyle/>
        <a:p>
          <a:endParaRPr lang="it-IT" sz="1800">
            <a:latin typeface="+mn-lt"/>
          </a:endParaRPr>
        </a:p>
      </dgm:t>
    </dgm:pt>
    <dgm:pt modelId="{15672F7A-194F-2940-B5DA-89CBA9FF2F4A}">
      <dgm:prSet custT="1"/>
      <dgm:spPr/>
      <dgm:t>
        <a:bodyPr/>
        <a:lstStyle/>
        <a:p>
          <a:r>
            <a:rPr lang="it-IT" sz="1800" i="0" dirty="0"/>
            <a:t>Nel tempo, il settore del Data Mining aveva sviluppato tecniche più specifiche per l’e-learning, dando vita alla sotto-area “Educational data mining” che si «occupa di sviluppare metodi per esplorare i tipi di dati specifici che provengono da contesti educativi e utilizzare tali metodi per comprendere meglio gli studenti e i contesti in cui essi imparano» (</a:t>
          </a:r>
          <a:r>
            <a:rPr lang="it-IT" sz="1800" i="0" dirty="0" err="1"/>
            <a:t>educationaldatamining.org</a:t>
          </a:r>
          <a:r>
            <a:rPr lang="it-IT" sz="1800" i="0" dirty="0"/>
            <a:t>).</a:t>
          </a:r>
        </a:p>
      </dgm:t>
    </dgm:pt>
    <dgm:pt modelId="{AA1875F0-6D28-CB43-820B-44AC643A0662}" type="parTrans" cxnId="{DC098F14-418F-0249-A09D-24C1A12AD8FD}">
      <dgm:prSet/>
      <dgm:spPr/>
      <dgm:t>
        <a:bodyPr/>
        <a:lstStyle/>
        <a:p>
          <a:endParaRPr lang="it-IT" sz="1800"/>
        </a:p>
      </dgm:t>
    </dgm:pt>
    <dgm:pt modelId="{CD3EEC5E-3316-1342-90D5-223F0033EFD8}" type="sibTrans" cxnId="{DC098F14-418F-0249-A09D-24C1A12AD8FD}">
      <dgm:prSet/>
      <dgm:spPr/>
      <dgm:t>
        <a:bodyPr/>
        <a:lstStyle/>
        <a:p>
          <a:endParaRPr lang="it-IT" sz="1800"/>
        </a:p>
      </dgm:t>
    </dgm:pt>
    <dgm:pt modelId="{39A2A90E-11EC-AD45-8EC5-0209981AD5A5}">
      <dgm:prSet custT="1"/>
      <dgm:spPr/>
      <dgm:t>
        <a:bodyPr/>
        <a:lstStyle/>
        <a:p>
          <a:r>
            <a:rPr lang="it-IT" sz="1800" i="0" dirty="0"/>
            <a:t>Il sapere pedagogico ha cominciato ad arricchire gli esiti di queste analisi prevalentemente attraverso il contributo di esperti di social network analysis con background di stampo socio-costruttivista.</a:t>
          </a:r>
        </a:p>
      </dgm:t>
    </dgm:pt>
    <dgm:pt modelId="{2ECC3DCA-81CD-0B42-B689-963C841877FA}" type="parTrans" cxnId="{C0445CA1-41AB-1E4A-8940-69530C154F40}">
      <dgm:prSet/>
      <dgm:spPr/>
      <dgm:t>
        <a:bodyPr/>
        <a:lstStyle/>
        <a:p>
          <a:endParaRPr lang="it-IT" sz="1800"/>
        </a:p>
      </dgm:t>
    </dgm:pt>
    <dgm:pt modelId="{E7C8265B-BFEC-FA4E-8C00-81E252F5A5BF}" type="sibTrans" cxnId="{C0445CA1-41AB-1E4A-8940-69530C154F40}">
      <dgm:prSet/>
      <dgm:spPr/>
      <dgm:t>
        <a:bodyPr/>
        <a:lstStyle/>
        <a:p>
          <a:endParaRPr lang="it-IT" sz="1800"/>
        </a:p>
      </dgm:t>
    </dgm:pt>
    <dgm:pt modelId="{B1297CDD-1C84-2541-865A-D3E88E9A2B4F}">
      <dgm:prSet custT="1"/>
      <dgm:spPr/>
      <dgm:t>
        <a:bodyPr/>
        <a:lstStyle/>
        <a:p>
          <a:r>
            <a:rPr lang="it-IT" sz="1800" i="0" dirty="0"/>
            <a:t>Seguendo questa direttrice di lavoro che ha vissuto la sua massima espressione tra il 2003 e il 2010, la ricerca sul campo si è mossa nella direzione di un’ottimizzazione delle opportunità di apprendimento all’interno di corsi in e-learning. </a:t>
          </a:r>
        </a:p>
      </dgm:t>
    </dgm:pt>
    <dgm:pt modelId="{A7182914-4084-E844-8FD1-6AE0385F395B}" type="parTrans" cxnId="{C93171C6-C542-7C40-BDFB-70FD63DB4CE0}">
      <dgm:prSet/>
      <dgm:spPr/>
      <dgm:t>
        <a:bodyPr/>
        <a:lstStyle/>
        <a:p>
          <a:endParaRPr lang="it-IT" sz="1800"/>
        </a:p>
      </dgm:t>
    </dgm:pt>
    <dgm:pt modelId="{E8D4EF17-6588-A24C-A964-F5D5568302DF}" type="sibTrans" cxnId="{C93171C6-C542-7C40-BDFB-70FD63DB4CE0}">
      <dgm:prSet/>
      <dgm:spPr/>
      <dgm:t>
        <a:bodyPr/>
        <a:lstStyle/>
        <a:p>
          <a:endParaRPr lang="it-IT" sz="1800"/>
        </a:p>
      </dgm:t>
    </dgm:pt>
    <dgm:pt modelId="{E6AF9286-F895-CA46-AA5A-62061AB682D5}" type="pres">
      <dgm:prSet presAssocID="{773279DD-B159-DF49-96F4-DB76F9B8A904}" presName="vert0" presStyleCnt="0">
        <dgm:presLayoutVars>
          <dgm:dir/>
          <dgm:animOne val="branch"/>
          <dgm:animLvl val="lvl"/>
        </dgm:presLayoutVars>
      </dgm:prSet>
      <dgm:spPr/>
    </dgm:pt>
    <dgm:pt modelId="{DFDC8EFF-D9C0-A54D-BA9C-6532E876BC95}" type="pres">
      <dgm:prSet presAssocID="{1F95E88B-6611-6644-B9A2-E546B37A831B}" presName="thickLine" presStyleLbl="alignNode1" presStyleIdx="0" presStyleCnt="4"/>
      <dgm:spPr/>
    </dgm:pt>
    <dgm:pt modelId="{1517735C-08D0-BE42-ADE0-0397B4277837}" type="pres">
      <dgm:prSet presAssocID="{1F95E88B-6611-6644-B9A2-E546B37A831B}" presName="horz1" presStyleCnt="0"/>
      <dgm:spPr/>
    </dgm:pt>
    <dgm:pt modelId="{19F35E67-825B-0C4F-8E75-29D927E42485}" type="pres">
      <dgm:prSet presAssocID="{1F95E88B-6611-6644-B9A2-E546B37A831B}" presName="tx1" presStyleLbl="revTx" presStyleIdx="0" presStyleCnt="4"/>
      <dgm:spPr/>
    </dgm:pt>
    <dgm:pt modelId="{826C9C49-EE0C-4C4A-95AA-2CDE12A3A35F}" type="pres">
      <dgm:prSet presAssocID="{1F95E88B-6611-6644-B9A2-E546B37A831B}" presName="vert1" presStyleCnt="0"/>
      <dgm:spPr/>
    </dgm:pt>
    <dgm:pt modelId="{F8741681-2878-D749-8F69-BB7A89C75D7E}" type="pres">
      <dgm:prSet presAssocID="{15672F7A-194F-2940-B5DA-89CBA9FF2F4A}" presName="thickLine" presStyleLbl="alignNode1" presStyleIdx="1" presStyleCnt="4"/>
      <dgm:spPr/>
    </dgm:pt>
    <dgm:pt modelId="{710DC2D6-03C6-9A4E-B2DA-72D28DB21D57}" type="pres">
      <dgm:prSet presAssocID="{15672F7A-194F-2940-B5DA-89CBA9FF2F4A}" presName="horz1" presStyleCnt="0"/>
      <dgm:spPr/>
    </dgm:pt>
    <dgm:pt modelId="{08836DB8-854D-834D-A4F6-5964441E0E23}" type="pres">
      <dgm:prSet presAssocID="{15672F7A-194F-2940-B5DA-89CBA9FF2F4A}" presName="tx1" presStyleLbl="revTx" presStyleIdx="1" presStyleCnt="4" custScaleY="128877"/>
      <dgm:spPr/>
    </dgm:pt>
    <dgm:pt modelId="{466EC5B4-57C5-1D4E-9917-9B4972BE8A27}" type="pres">
      <dgm:prSet presAssocID="{15672F7A-194F-2940-B5DA-89CBA9FF2F4A}" presName="vert1" presStyleCnt="0"/>
      <dgm:spPr/>
    </dgm:pt>
    <dgm:pt modelId="{27EAC774-BF72-E148-8BDC-E3EBA8C8B6EB}" type="pres">
      <dgm:prSet presAssocID="{39A2A90E-11EC-AD45-8EC5-0209981AD5A5}" presName="thickLine" presStyleLbl="alignNode1" presStyleIdx="2" presStyleCnt="4"/>
      <dgm:spPr/>
    </dgm:pt>
    <dgm:pt modelId="{440838B8-C3A0-0448-9343-C692E92A1B8E}" type="pres">
      <dgm:prSet presAssocID="{39A2A90E-11EC-AD45-8EC5-0209981AD5A5}" presName="horz1" presStyleCnt="0"/>
      <dgm:spPr/>
    </dgm:pt>
    <dgm:pt modelId="{B59A6B1C-FDD6-D845-A7BA-B603DF2C226A}" type="pres">
      <dgm:prSet presAssocID="{39A2A90E-11EC-AD45-8EC5-0209981AD5A5}" presName="tx1" presStyleLbl="revTx" presStyleIdx="2" presStyleCnt="4"/>
      <dgm:spPr/>
    </dgm:pt>
    <dgm:pt modelId="{A0B98DEA-3D58-6644-9DBC-1853F34AAF91}" type="pres">
      <dgm:prSet presAssocID="{39A2A90E-11EC-AD45-8EC5-0209981AD5A5}" presName="vert1" presStyleCnt="0"/>
      <dgm:spPr/>
    </dgm:pt>
    <dgm:pt modelId="{73AEDF92-3D9F-6B46-8936-21E9852220A9}" type="pres">
      <dgm:prSet presAssocID="{B1297CDD-1C84-2541-865A-D3E88E9A2B4F}" presName="thickLine" presStyleLbl="alignNode1" presStyleIdx="3" presStyleCnt="4"/>
      <dgm:spPr/>
    </dgm:pt>
    <dgm:pt modelId="{6E57CFDF-C6E3-DE4B-8E5A-CFC0F37E4A2A}" type="pres">
      <dgm:prSet presAssocID="{B1297CDD-1C84-2541-865A-D3E88E9A2B4F}" presName="horz1" presStyleCnt="0"/>
      <dgm:spPr/>
    </dgm:pt>
    <dgm:pt modelId="{EF7C794F-A7EB-D841-ADE2-7A6CC680CE56}" type="pres">
      <dgm:prSet presAssocID="{B1297CDD-1C84-2541-865A-D3E88E9A2B4F}" presName="tx1" presStyleLbl="revTx" presStyleIdx="3" presStyleCnt="4"/>
      <dgm:spPr/>
    </dgm:pt>
    <dgm:pt modelId="{738C1BD1-C387-0C4D-9302-B5D017B8AEDD}" type="pres">
      <dgm:prSet presAssocID="{B1297CDD-1C84-2541-865A-D3E88E9A2B4F}" presName="vert1" presStyleCnt="0"/>
      <dgm:spPr/>
    </dgm:pt>
  </dgm:ptLst>
  <dgm:cxnLst>
    <dgm:cxn modelId="{DC098F14-418F-0249-A09D-24C1A12AD8FD}" srcId="{773279DD-B159-DF49-96F4-DB76F9B8A904}" destId="{15672F7A-194F-2940-B5DA-89CBA9FF2F4A}" srcOrd="1" destOrd="0" parTransId="{AA1875F0-6D28-CB43-820B-44AC643A0662}" sibTransId="{CD3EEC5E-3316-1342-90D5-223F0033EFD8}"/>
    <dgm:cxn modelId="{F5C7FD4F-9773-304D-AC71-E153AB1E155A}" type="presOf" srcId="{B1297CDD-1C84-2541-865A-D3E88E9A2B4F}" destId="{EF7C794F-A7EB-D841-ADE2-7A6CC680CE56}" srcOrd="0" destOrd="0" presId="urn:microsoft.com/office/officeart/2008/layout/LinedList"/>
    <dgm:cxn modelId="{5E57F857-77E1-6E47-AAC6-DEE78EBA43E1}" type="presOf" srcId="{15672F7A-194F-2940-B5DA-89CBA9FF2F4A}" destId="{08836DB8-854D-834D-A4F6-5964441E0E23}" srcOrd="0" destOrd="0" presId="urn:microsoft.com/office/officeart/2008/layout/LinedList"/>
    <dgm:cxn modelId="{E2C9C887-E324-1546-8C6C-02B445A4EFFB}" type="presOf" srcId="{39A2A90E-11EC-AD45-8EC5-0209981AD5A5}" destId="{B59A6B1C-FDD6-D845-A7BA-B603DF2C226A}" srcOrd="0" destOrd="0" presId="urn:microsoft.com/office/officeart/2008/layout/LinedList"/>
    <dgm:cxn modelId="{C0445CA1-41AB-1E4A-8940-69530C154F40}" srcId="{773279DD-B159-DF49-96F4-DB76F9B8A904}" destId="{39A2A90E-11EC-AD45-8EC5-0209981AD5A5}" srcOrd="2" destOrd="0" parTransId="{2ECC3DCA-81CD-0B42-B689-963C841877FA}" sibTransId="{E7C8265B-BFEC-FA4E-8C00-81E252F5A5BF}"/>
    <dgm:cxn modelId="{C93171C6-C542-7C40-BDFB-70FD63DB4CE0}" srcId="{773279DD-B159-DF49-96F4-DB76F9B8A904}" destId="{B1297CDD-1C84-2541-865A-D3E88E9A2B4F}" srcOrd="3" destOrd="0" parTransId="{A7182914-4084-E844-8FD1-6AE0385F395B}" sibTransId="{E8D4EF17-6588-A24C-A964-F5D5568302DF}"/>
    <dgm:cxn modelId="{56402BD8-04CB-AA4D-9637-2CEE3B688984}" type="presOf" srcId="{1F95E88B-6611-6644-B9A2-E546B37A831B}" destId="{19F35E67-825B-0C4F-8E75-29D927E42485}" srcOrd="0" destOrd="0" presId="urn:microsoft.com/office/officeart/2008/layout/LinedList"/>
    <dgm:cxn modelId="{696448DC-D82F-9B48-A02D-D465CD162AFE}" type="presOf" srcId="{773279DD-B159-DF49-96F4-DB76F9B8A904}" destId="{E6AF9286-F895-CA46-AA5A-62061AB682D5}" srcOrd="0" destOrd="0" presId="urn:microsoft.com/office/officeart/2008/layout/LinedList"/>
    <dgm:cxn modelId="{4CCCADE2-BBEF-BD41-BEFE-E51988B6FDE2}" srcId="{773279DD-B159-DF49-96F4-DB76F9B8A904}" destId="{1F95E88B-6611-6644-B9A2-E546B37A831B}" srcOrd="0" destOrd="0" parTransId="{2A268A22-F45F-E349-AF5C-AB3063D883E9}" sibTransId="{DB9CBB1E-D5E3-1745-8A2D-9B121E12E2B8}"/>
    <dgm:cxn modelId="{4E371F26-8211-F543-8F45-BF9E041AEE9C}" type="presParOf" srcId="{E6AF9286-F895-CA46-AA5A-62061AB682D5}" destId="{DFDC8EFF-D9C0-A54D-BA9C-6532E876BC95}" srcOrd="0" destOrd="0" presId="urn:microsoft.com/office/officeart/2008/layout/LinedList"/>
    <dgm:cxn modelId="{D63DA0B4-B128-B14B-8781-704F34A81A80}" type="presParOf" srcId="{E6AF9286-F895-CA46-AA5A-62061AB682D5}" destId="{1517735C-08D0-BE42-ADE0-0397B4277837}" srcOrd="1" destOrd="0" presId="urn:microsoft.com/office/officeart/2008/layout/LinedList"/>
    <dgm:cxn modelId="{933A0761-EDDE-694C-A064-AF8F70A01893}" type="presParOf" srcId="{1517735C-08D0-BE42-ADE0-0397B4277837}" destId="{19F35E67-825B-0C4F-8E75-29D927E42485}" srcOrd="0" destOrd="0" presId="urn:microsoft.com/office/officeart/2008/layout/LinedList"/>
    <dgm:cxn modelId="{A89368AC-E9B2-3F4F-A3EF-4ADDB8A48309}" type="presParOf" srcId="{1517735C-08D0-BE42-ADE0-0397B4277837}" destId="{826C9C49-EE0C-4C4A-95AA-2CDE12A3A35F}" srcOrd="1" destOrd="0" presId="urn:microsoft.com/office/officeart/2008/layout/LinedList"/>
    <dgm:cxn modelId="{2CA745B1-BEF9-1348-A1E1-EED845382CCA}" type="presParOf" srcId="{E6AF9286-F895-CA46-AA5A-62061AB682D5}" destId="{F8741681-2878-D749-8F69-BB7A89C75D7E}" srcOrd="2" destOrd="0" presId="urn:microsoft.com/office/officeart/2008/layout/LinedList"/>
    <dgm:cxn modelId="{6A50B8DE-4595-E741-90B5-CFAF4D2F3DF4}" type="presParOf" srcId="{E6AF9286-F895-CA46-AA5A-62061AB682D5}" destId="{710DC2D6-03C6-9A4E-B2DA-72D28DB21D57}" srcOrd="3" destOrd="0" presId="urn:microsoft.com/office/officeart/2008/layout/LinedList"/>
    <dgm:cxn modelId="{FB0352EF-A021-CA45-B41F-6BAB57C4B1A3}" type="presParOf" srcId="{710DC2D6-03C6-9A4E-B2DA-72D28DB21D57}" destId="{08836DB8-854D-834D-A4F6-5964441E0E23}" srcOrd="0" destOrd="0" presId="urn:microsoft.com/office/officeart/2008/layout/LinedList"/>
    <dgm:cxn modelId="{E88603F5-4656-DA4F-ADA0-C7B3FE89BEC1}" type="presParOf" srcId="{710DC2D6-03C6-9A4E-B2DA-72D28DB21D57}" destId="{466EC5B4-57C5-1D4E-9917-9B4972BE8A27}" srcOrd="1" destOrd="0" presId="urn:microsoft.com/office/officeart/2008/layout/LinedList"/>
    <dgm:cxn modelId="{EC05EF51-E87D-C14C-951D-E163D7328455}" type="presParOf" srcId="{E6AF9286-F895-CA46-AA5A-62061AB682D5}" destId="{27EAC774-BF72-E148-8BDC-E3EBA8C8B6EB}" srcOrd="4" destOrd="0" presId="urn:microsoft.com/office/officeart/2008/layout/LinedList"/>
    <dgm:cxn modelId="{74D17704-80A3-B341-9ECD-3525F7969A78}" type="presParOf" srcId="{E6AF9286-F895-CA46-AA5A-62061AB682D5}" destId="{440838B8-C3A0-0448-9343-C692E92A1B8E}" srcOrd="5" destOrd="0" presId="urn:microsoft.com/office/officeart/2008/layout/LinedList"/>
    <dgm:cxn modelId="{2426E8AD-7E9E-AD4C-89BC-319D6958DB97}" type="presParOf" srcId="{440838B8-C3A0-0448-9343-C692E92A1B8E}" destId="{B59A6B1C-FDD6-D845-A7BA-B603DF2C226A}" srcOrd="0" destOrd="0" presId="urn:microsoft.com/office/officeart/2008/layout/LinedList"/>
    <dgm:cxn modelId="{564E5DE1-C09F-6648-893D-460667742245}" type="presParOf" srcId="{440838B8-C3A0-0448-9343-C692E92A1B8E}" destId="{A0B98DEA-3D58-6644-9DBC-1853F34AAF91}" srcOrd="1" destOrd="0" presId="urn:microsoft.com/office/officeart/2008/layout/LinedList"/>
    <dgm:cxn modelId="{05DC6E9E-1E0B-A346-9211-589FCA624842}" type="presParOf" srcId="{E6AF9286-F895-CA46-AA5A-62061AB682D5}" destId="{73AEDF92-3D9F-6B46-8936-21E9852220A9}" srcOrd="6" destOrd="0" presId="urn:microsoft.com/office/officeart/2008/layout/LinedList"/>
    <dgm:cxn modelId="{EE6382CD-F838-0741-9AEF-B9FF73CF7D42}" type="presParOf" srcId="{E6AF9286-F895-CA46-AA5A-62061AB682D5}" destId="{6E57CFDF-C6E3-DE4B-8E5A-CFC0F37E4A2A}" srcOrd="7" destOrd="0" presId="urn:microsoft.com/office/officeart/2008/layout/LinedList"/>
    <dgm:cxn modelId="{FB1824D5-7070-E242-BEAB-80B51F154258}" type="presParOf" srcId="{6E57CFDF-C6E3-DE4B-8E5A-CFC0F37E4A2A}" destId="{EF7C794F-A7EB-D841-ADE2-7A6CC680CE56}" srcOrd="0" destOrd="0" presId="urn:microsoft.com/office/officeart/2008/layout/LinedList"/>
    <dgm:cxn modelId="{89861D3A-9B3D-4B43-9A02-2F41F9CC0A1C}" type="presParOf" srcId="{6E57CFDF-C6E3-DE4B-8E5A-CFC0F37E4A2A}" destId="{738C1BD1-C387-0C4D-9302-B5D017B8AE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3279DD-B159-DF49-96F4-DB76F9B8A904}" type="doc">
      <dgm:prSet loTypeId="urn:microsoft.com/office/officeart/2008/layout/LinedList" loCatId="" qsTypeId="urn:microsoft.com/office/officeart/2005/8/quickstyle/simple1" qsCatId="simple" csTypeId="urn:microsoft.com/office/officeart/2005/8/colors/accent1_1" csCatId="accent1" phldr="1"/>
      <dgm:spPr/>
      <dgm:t>
        <a:bodyPr/>
        <a:lstStyle/>
        <a:p>
          <a:endParaRPr lang="it-IT"/>
        </a:p>
      </dgm:t>
    </dgm:pt>
    <dgm:pt modelId="{1F95E88B-6611-6644-B9A2-E546B37A831B}">
      <dgm:prSet phldrT="[Testo]" custT="1"/>
      <dgm:spPr>
        <a:solidFill>
          <a:schemeClr val="accent1">
            <a:lumMod val="40000"/>
            <a:lumOff val="60000"/>
          </a:schemeClr>
        </a:solidFill>
      </dgm:spPr>
      <dgm:t>
        <a:bodyPr/>
        <a:lstStyle/>
        <a:p>
          <a:r>
            <a:rPr lang="it-IT" sz="2400" dirty="0"/>
            <a:t>De Liddo et al. (2001) e Ferguson, &amp; </a:t>
          </a:r>
          <a:r>
            <a:rPr lang="it-IT" sz="2400" dirty="0" err="1"/>
            <a:t>Buckingam</a:t>
          </a:r>
          <a:r>
            <a:rPr lang="it-IT" sz="2400" dirty="0"/>
            <a:t> </a:t>
          </a:r>
          <a:r>
            <a:rPr lang="it-IT" sz="2400" dirty="0" err="1"/>
            <a:t>Shum</a:t>
          </a:r>
          <a:r>
            <a:rPr lang="it-IT" sz="2400" dirty="0"/>
            <a:t> (2011) sono stati i primi principali autori che hanno applicato nell’ambito del Learning Analytics tecniche di analisi del discorso: </a:t>
          </a:r>
          <a:endParaRPr lang="it-IT" sz="2400" i="0" dirty="0">
            <a:latin typeface="+mn-lt"/>
          </a:endParaRPr>
        </a:p>
      </dgm:t>
    </dgm:pt>
    <dgm:pt modelId="{2A268A22-F45F-E349-AF5C-AB3063D883E9}" type="parTrans" cxnId="{4CCCADE2-BBEF-BD41-BEFE-E51988B6FDE2}">
      <dgm:prSet/>
      <dgm:spPr/>
      <dgm:t>
        <a:bodyPr/>
        <a:lstStyle/>
        <a:p>
          <a:endParaRPr lang="it-IT" sz="2400">
            <a:latin typeface="+mn-lt"/>
          </a:endParaRPr>
        </a:p>
      </dgm:t>
    </dgm:pt>
    <dgm:pt modelId="{DB9CBB1E-D5E3-1745-8A2D-9B121E12E2B8}" type="sibTrans" cxnId="{4CCCADE2-BBEF-BD41-BEFE-E51988B6FDE2}">
      <dgm:prSet custT="1"/>
      <dgm:spPr/>
      <dgm:t>
        <a:bodyPr/>
        <a:lstStyle/>
        <a:p>
          <a:endParaRPr lang="it-IT" sz="2400">
            <a:latin typeface="+mn-lt"/>
          </a:endParaRPr>
        </a:p>
      </dgm:t>
    </dgm:pt>
    <dgm:pt modelId="{8887EABB-9774-3143-A6D7-7ADBBD0E81AF}">
      <dgm:prSet custT="1"/>
      <dgm:spPr/>
      <dgm:t>
        <a:bodyPr/>
        <a:lstStyle/>
        <a:p>
          <a:r>
            <a:rPr lang="it-IT" sz="2400" dirty="0"/>
            <a:t>il dialogo esplorativo (Mercer e </a:t>
          </a:r>
          <a:r>
            <a:rPr lang="it-IT" sz="2400" dirty="0" err="1"/>
            <a:t>Wegerif</a:t>
          </a:r>
          <a:r>
            <a:rPr lang="it-IT" sz="2400" dirty="0"/>
            <a:t>, 1999; Mercer, 2000); </a:t>
          </a:r>
        </a:p>
      </dgm:t>
    </dgm:pt>
    <dgm:pt modelId="{068B4B63-B77C-5243-AE9E-16E7F59A18B2}" type="parTrans" cxnId="{016B5703-0E11-E649-BCBC-CEFDBE3EAF55}">
      <dgm:prSet/>
      <dgm:spPr/>
      <dgm:t>
        <a:bodyPr/>
        <a:lstStyle/>
        <a:p>
          <a:endParaRPr lang="it-IT" sz="2400"/>
        </a:p>
      </dgm:t>
    </dgm:pt>
    <dgm:pt modelId="{F8AEE84A-047B-2046-A878-A04CB9CD8069}" type="sibTrans" cxnId="{016B5703-0E11-E649-BCBC-CEFDBE3EAF55}">
      <dgm:prSet/>
      <dgm:spPr/>
      <dgm:t>
        <a:bodyPr/>
        <a:lstStyle/>
        <a:p>
          <a:endParaRPr lang="it-IT" sz="2400"/>
        </a:p>
      </dgm:t>
    </dgm:pt>
    <dgm:pt modelId="{F07A2E13-C221-884A-9ADB-69C99AD7F77D}">
      <dgm:prSet custT="1"/>
      <dgm:spPr/>
      <dgm:t>
        <a:bodyPr/>
        <a:lstStyle/>
        <a:p>
          <a:r>
            <a:rPr lang="it-IT" sz="2400" dirty="0"/>
            <a:t>la </a:t>
          </a:r>
          <a:r>
            <a:rPr lang="it-IT" sz="2400" dirty="0" err="1"/>
            <a:t>latent</a:t>
          </a:r>
          <a:r>
            <a:rPr lang="it-IT" sz="2400" dirty="0"/>
            <a:t> semantic analysis (</a:t>
          </a:r>
          <a:r>
            <a:rPr lang="it-IT" sz="2400" dirty="0" err="1"/>
            <a:t>Landauer</a:t>
          </a:r>
          <a:r>
            <a:rPr lang="it-IT" sz="2400" dirty="0"/>
            <a:t>, </a:t>
          </a:r>
          <a:r>
            <a:rPr lang="it-IT" sz="2400" dirty="0" err="1"/>
            <a:t>Foltz</a:t>
          </a:r>
          <a:r>
            <a:rPr lang="it-IT" sz="2400" dirty="0"/>
            <a:t> e </a:t>
          </a:r>
          <a:r>
            <a:rPr lang="it-IT" sz="2400" dirty="0" err="1"/>
            <a:t>Laham</a:t>
          </a:r>
          <a:r>
            <a:rPr lang="it-IT" sz="2400" dirty="0"/>
            <a:t>, 1998); </a:t>
          </a:r>
        </a:p>
      </dgm:t>
    </dgm:pt>
    <dgm:pt modelId="{7B11ED3C-D368-404F-B1CB-50EE352F95AC}" type="parTrans" cxnId="{7EC784F8-2119-EC48-8B63-02CC4F5471F4}">
      <dgm:prSet/>
      <dgm:spPr/>
      <dgm:t>
        <a:bodyPr/>
        <a:lstStyle/>
        <a:p>
          <a:endParaRPr lang="it-IT" sz="2400"/>
        </a:p>
      </dgm:t>
    </dgm:pt>
    <dgm:pt modelId="{01CD99A6-C671-1C4D-A433-04AB0665F8A9}" type="sibTrans" cxnId="{7EC784F8-2119-EC48-8B63-02CC4F5471F4}">
      <dgm:prSet/>
      <dgm:spPr/>
      <dgm:t>
        <a:bodyPr/>
        <a:lstStyle/>
        <a:p>
          <a:endParaRPr lang="it-IT" sz="2400"/>
        </a:p>
      </dgm:t>
    </dgm:pt>
    <dgm:pt modelId="{4D5C4368-CF30-A04E-A40B-08901F07CFA4}">
      <dgm:prSet custT="1"/>
      <dgm:spPr/>
      <dgm:t>
        <a:bodyPr/>
        <a:lstStyle/>
        <a:p>
          <a:r>
            <a:rPr lang="it-IT" sz="2400" dirty="0"/>
            <a:t>l’argomentazione computazionale (</a:t>
          </a:r>
          <a:r>
            <a:rPr lang="it-IT" sz="2400" dirty="0" err="1"/>
            <a:t>Thomason</a:t>
          </a:r>
          <a:r>
            <a:rPr lang="it-IT" sz="2400" dirty="0"/>
            <a:t> e Rider, 2008). </a:t>
          </a:r>
        </a:p>
      </dgm:t>
    </dgm:pt>
    <dgm:pt modelId="{EF1A4107-E0C3-BE4E-BD86-A31293699141}" type="parTrans" cxnId="{805E6DE0-3F11-8F41-863A-CA78678A209A}">
      <dgm:prSet/>
      <dgm:spPr/>
      <dgm:t>
        <a:bodyPr/>
        <a:lstStyle/>
        <a:p>
          <a:endParaRPr lang="it-IT" sz="2400"/>
        </a:p>
      </dgm:t>
    </dgm:pt>
    <dgm:pt modelId="{1EFEDD68-707A-8045-AF7E-7F03B5DA2900}" type="sibTrans" cxnId="{805E6DE0-3F11-8F41-863A-CA78678A209A}">
      <dgm:prSet/>
      <dgm:spPr/>
      <dgm:t>
        <a:bodyPr/>
        <a:lstStyle/>
        <a:p>
          <a:endParaRPr lang="it-IT" sz="2400"/>
        </a:p>
      </dgm:t>
    </dgm:pt>
    <dgm:pt modelId="{201201E8-9C63-B14C-8FD9-29D2B7CE4EB3}">
      <dgm:prSet custT="1"/>
      <dgm:spPr/>
      <dgm:t>
        <a:bodyPr/>
        <a:lstStyle/>
        <a:p>
          <a:r>
            <a:rPr lang="it-IT" sz="2400" dirty="0"/>
            <a:t>Le strategie d’analisi impiegate in queste ricerche sono state etichettate come Discourse Analytics.</a:t>
          </a:r>
        </a:p>
      </dgm:t>
    </dgm:pt>
    <dgm:pt modelId="{0B3F2D15-BE23-C446-9AA2-1C312C384AF9}" type="parTrans" cxnId="{46868E25-3EA2-D548-AB68-0149CA7DD251}">
      <dgm:prSet/>
      <dgm:spPr/>
      <dgm:t>
        <a:bodyPr/>
        <a:lstStyle/>
        <a:p>
          <a:endParaRPr lang="it-IT" sz="2400"/>
        </a:p>
      </dgm:t>
    </dgm:pt>
    <dgm:pt modelId="{BC655E88-81F6-2047-AF02-4300C26EA84B}" type="sibTrans" cxnId="{46868E25-3EA2-D548-AB68-0149CA7DD251}">
      <dgm:prSet/>
      <dgm:spPr/>
      <dgm:t>
        <a:bodyPr/>
        <a:lstStyle/>
        <a:p>
          <a:endParaRPr lang="it-IT" sz="2400"/>
        </a:p>
      </dgm:t>
    </dgm:pt>
    <dgm:pt modelId="{E6AF9286-F895-CA46-AA5A-62061AB682D5}" type="pres">
      <dgm:prSet presAssocID="{773279DD-B159-DF49-96F4-DB76F9B8A904}" presName="vert0" presStyleCnt="0">
        <dgm:presLayoutVars>
          <dgm:dir/>
          <dgm:animOne val="branch"/>
          <dgm:animLvl val="lvl"/>
        </dgm:presLayoutVars>
      </dgm:prSet>
      <dgm:spPr/>
    </dgm:pt>
    <dgm:pt modelId="{DFDC8EFF-D9C0-A54D-BA9C-6532E876BC95}" type="pres">
      <dgm:prSet presAssocID="{1F95E88B-6611-6644-B9A2-E546B37A831B}" presName="thickLine" presStyleLbl="alignNode1" presStyleIdx="0" presStyleCnt="2"/>
      <dgm:spPr/>
    </dgm:pt>
    <dgm:pt modelId="{1517735C-08D0-BE42-ADE0-0397B4277837}" type="pres">
      <dgm:prSet presAssocID="{1F95E88B-6611-6644-B9A2-E546B37A831B}" presName="horz1" presStyleCnt="0"/>
      <dgm:spPr/>
    </dgm:pt>
    <dgm:pt modelId="{19F35E67-825B-0C4F-8E75-29D927E42485}" type="pres">
      <dgm:prSet presAssocID="{1F95E88B-6611-6644-B9A2-E546B37A831B}" presName="tx1" presStyleLbl="revTx" presStyleIdx="0" presStyleCnt="5" custScaleX="175412"/>
      <dgm:spPr/>
    </dgm:pt>
    <dgm:pt modelId="{826C9C49-EE0C-4C4A-95AA-2CDE12A3A35F}" type="pres">
      <dgm:prSet presAssocID="{1F95E88B-6611-6644-B9A2-E546B37A831B}" presName="vert1" presStyleCnt="0"/>
      <dgm:spPr/>
    </dgm:pt>
    <dgm:pt modelId="{12F22225-9220-0141-B1D6-71112C32FF6C}" type="pres">
      <dgm:prSet presAssocID="{8887EABB-9774-3143-A6D7-7ADBBD0E81AF}" presName="vertSpace2a" presStyleCnt="0"/>
      <dgm:spPr/>
    </dgm:pt>
    <dgm:pt modelId="{352F6B9E-5BB6-0742-88C2-36FD928E79BA}" type="pres">
      <dgm:prSet presAssocID="{8887EABB-9774-3143-A6D7-7ADBBD0E81AF}" presName="horz2" presStyleCnt="0"/>
      <dgm:spPr/>
    </dgm:pt>
    <dgm:pt modelId="{CB9A179D-B290-7944-A66F-9D2609D8A17C}" type="pres">
      <dgm:prSet presAssocID="{8887EABB-9774-3143-A6D7-7ADBBD0E81AF}" presName="horzSpace2" presStyleCnt="0"/>
      <dgm:spPr/>
    </dgm:pt>
    <dgm:pt modelId="{492013A2-0352-8E4F-BFAF-A41AB1B7550A}" type="pres">
      <dgm:prSet presAssocID="{8887EABB-9774-3143-A6D7-7ADBBD0E81AF}" presName="tx2" presStyleLbl="revTx" presStyleIdx="1" presStyleCnt="5"/>
      <dgm:spPr/>
    </dgm:pt>
    <dgm:pt modelId="{A36C0CB8-E5DB-F747-8A5C-236E1651D53A}" type="pres">
      <dgm:prSet presAssocID="{8887EABB-9774-3143-A6D7-7ADBBD0E81AF}" presName="vert2" presStyleCnt="0"/>
      <dgm:spPr/>
    </dgm:pt>
    <dgm:pt modelId="{B4EBD930-4C2E-6C44-B3BD-363B0AFC7D9D}" type="pres">
      <dgm:prSet presAssocID="{8887EABB-9774-3143-A6D7-7ADBBD0E81AF}" presName="thinLine2b" presStyleLbl="callout" presStyleIdx="0" presStyleCnt="3"/>
      <dgm:spPr/>
    </dgm:pt>
    <dgm:pt modelId="{FC0AEF07-7374-C745-9A32-7B4C28217E03}" type="pres">
      <dgm:prSet presAssocID="{8887EABB-9774-3143-A6D7-7ADBBD0E81AF}" presName="vertSpace2b" presStyleCnt="0"/>
      <dgm:spPr/>
    </dgm:pt>
    <dgm:pt modelId="{F46DD5FD-8C84-D84C-A766-3B2A1297CCE3}" type="pres">
      <dgm:prSet presAssocID="{F07A2E13-C221-884A-9ADB-69C99AD7F77D}" presName="horz2" presStyleCnt="0"/>
      <dgm:spPr/>
    </dgm:pt>
    <dgm:pt modelId="{73944528-6D3A-8F4D-B72F-C42D5AAB8D41}" type="pres">
      <dgm:prSet presAssocID="{F07A2E13-C221-884A-9ADB-69C99AD7F77D}" presName="horzSpace2" presStyleCnt="0"/>
      <dgm:spPr/>
    </dgm:pt>
    <dgm:pt modelId="{BB69BFA0-3322-6342-A709-7D8B9AA9A28D}" type="pres">
      <dgm:prSet presAssocID="{F07A2E13-C221-884A-9ADB-69C99AD7F77D}" presName="tx2" presStyleLbl="revTx" presStyleIdx="2" presStyleCnt="5"/>
      <dgm:spPr/>
    </dgm:pt>
    <dgm:pt modelId="{82F9D0CE-DA5A-4245-9693-C70BD4B6A5E8}" type="pres">
      <dgm:prSet presAssocID="{F07A2E13-C221-884A-9ADB-69C99AD7F77D}" presName="vert2" presStyleCnt="0"/>
      <dgm:spPr/>
    </dgm:pt>
    <dgm:pt modelId="{F3BF16BB-9EC2-D449-AD3F-D4B7DCAF1C86}" type="pres">
      <dgm:prSet presAssocID="{F07A2E13-C221-884A-9ADB-69C99AD7F77D}" presName="thinLine2b" presStyleLbl="callout" presStyleIdx="1" presStyleCnt="3"/>
      <dgm:spPr/>
    </dgm:pt>
    <dgm:pt modelId="{261E444B-EE46-0F4C-B4D4-3D8EA08A58FF}" type="pres">
      <dgm:prSet presAssocID="{F07A2E13-C221-884A-9ADB-69C99AD7F77D}" presName="vertSpace2b" presStyleCnt="0"/>
      <dgm:spPr/>
    </dgm:pt>
    <dgm:pt modelId="{630372A8-BC42-FC48-B7C9-FAFD82623AFA}" type="pres">
      <dgm:prSet presAssocID="{4D5C4368-CF30-A04E-A40B-08901F07CFA4}" presName="horz2" presStyleCnt="0"/>
      <dgm:spPr/>
    </dgm:pt>
    <dgm:pt modelId="{817F8D13-910D-AC48-9BAC-CC330D7B32A8}" type="pres">
      <dgm:prSet presAssocID="{4D5C4368-CF30-A04E-A40B-08901F07CFA4}" presName="horzSpace2" presStyleCnt="0"/>
      <dgm:spPr/>
    </dgm:pt>
    <dgm:pt modelId="{CED35F11-5F2A-1948-8A7F-CF4AB1828754}" type="pres">
      <dgm:prSet presAssocID="{4D5C4368-CF30-A04E-A40B-08901F07CFA4}" presName="tx2" presStyleLbl="revTx" presStyleIdx="3" presStyleCnt="5"/>
      <dgm:spPr/>
    </dgm:pt>
    <dgm:pt modelId="{6D273FDC-E0FA-6E48-ADCC-66F5F1FDE148}" type="pres">
      <dgm:prSet presAssocID="{4D5C4368-CF30-A04E-A40B-08901F07CFA4}" presName="vert2" presStyleCnt="0"/>
      <dgm:spPr/>
    </dgm:pt>
    <dgm:pt modelId="{72EEB029-44A8-B246-A488-5A28F8B03B39}" type="pres">
      <dgm:prSet presAssocID="{4D5C4368-CF30-A04E-A40B-08901F07CFA4}" presName="thinLine2b" presStyleLbl="callout" presStyleIdx="2" presStyleCnt="3"/>
      <dgm:spPr/>
    </dgm:pt>
    <dgm:pt modelId="{AB14472C-2F2C-0A46-B22B-E9E2EC50BA04}" type="pres">
      <dgm:prSet presAssocID="{4D5C4368-CF30-A04E-A40B-08901F07CFA4}" presName="vertSpace2b" presStyleCnt="0"/>
      <dgm:spPr/>
    </dgm:pt>
    <dgm:pt modelId="{51D2B6C1-7171-4343-9073-5B80F035A4AD}" type="pres">
      <dgm:prSet presAssocID="{201201E8-9C63-B14C-8FD9-29D2B7CE4EB3}" presName="thickLine" presStyleLbl="alignNode1" presStyleIdx="1" presStyleCnt="2"/>
      <dgm:spPr/>
    </dgm:pt>
    <dgm:pt modelId="{DEDBB5D0-820A-9244-83F3-1C5A6E146CD7}" type="pres">
      <dgm:prSet presAssocID="{201201E8-9C63-B14C-8FD9-29D2B7CE4EB3}" presName="horz1" presStyleCnt="0"/>
      <dgm:spPr/>
    </dgm:pt>
    <dgm:pt modelId="{691F0D53-A5A8-D747-A569-50627A2F1B69}" type="pres">
      <dgm:prSet presAssocID="{201201E8-9C63-B14C-8FD9-29D2B7CE4EB3}" presName="tx1" presStyleLbl="revTx" presStyleIdx="4" presStyleCnt="5" custScaleX="500000" custScaleY="26447"/>
      <dgm:spPr/>
    </dgm:pt>
    <dgm:pt modelId="{73F8A70B-676E-CA4E-97C8-22BC31B55D5F}" type="pres">
      <dgm:prSet presAssocID="{201201E8-9C63-B14C-8FD9-29D2B7CE4EB3}" presName="vert1" presStyleCnt="0"/>
      <dgm:spPr/>
    </dgm:pt>
  </dgm:ptLst>
  <dgm:cxnLst>
    <dgm:cxn modelId="{016B5703-0E11-E649-BCBC-CEFDBE3EAF55}" srcId="{1F95E88B-6611-6644-B9A2-E546B37A831B}" destId="{8887EABB-9774-3143-A6D7-7ADBBD0E81AF}" srcOrd="0" destOrd="0" parTransId="{068B4B63-B77C-5243-AE9E-16E7F59A18B2}" sibTransId="{F8AEE84A-047B-2046-A878-A04CB9CD8069}"/>
    <dgm:cxn modelId="{46868E25-3EA2-D548-AB68-0149CA7DD251}" srcId="{773279DD-B159-DF49-96F4-DB76F9B8A904}" destId="{201201E8-9C63-B14C-8FD9-29D2B7CE4EB3}" srcOrd="1" destOrd="0" parTransId="{0B3F2D15-BE23-C446-9AA2-1C312C384AF9}" sibTransId="{BC655E88-81F6-2047-AF02-4300C26EA84B}"/>
    <dgm:cxn modelId="{2A34A36A-B819-B348-BC96-7266A3518648}" type="presOf" srcId="{201201E8-9C63-B14C-8FD9-29D2B7CE4EB3}" destId="{691F0D53-A5A8-D747-A569-50627A2F1B69}" srcOrd="0" destOrd="0" presId="urn:microsoft.com/office/officeart/2008/layout/LinedList"/>
    <dgm:cxn modelId="{BE576479-E9A6-1C4D-81F9-C27E9DA5D913}" type="presOf" srcId="{F07A2E13-C221-884A-9ADB-69C99AD7F77D}" destId="{BB69BFA0-3322-6342-A709-7D8B9AA9A28D}" srcOrd="0" destOrd="0" presId="urn:microsoft.com/office/officeart/2008/layout/LinedList"/>
    <dgm:cxn modelId="{B273757F-8411-6A41-90CD-72D9CA822AB9}" type="presOf" srcId="{8887EABB-9774-3143-A6D7-7ADBBD0E81AF}" destId="{492013A2-0352-8E4F-BFAF-A41AB1B7550A}" srcOrd="0" destOrd="0" presId="urn:microsoft.com/office/officeart/2008/layout/LinedList"/>
    <dgm:cxn modelId="{55A8C492-49AF-3D43-AE4A-822CF81A4755}" type="presOf" srcId="{4D5C4368-CF30-A04E-A40B-08901F07CFA4}" destId="{CED35F11-5F2A-1948-8A7F-CF4AB1828754}" srcOrd="0" destOrd="0" presId="urn:microsoft.com/office/officeart/2008/layout/LinedList"/>
    <dgm:cxn modelId="{56402BD8-04CB-AA4D-9637-2CEE3B688984}" type="presOf" srcId="{1F95E88B-6611-6644-B9A2-E546B37A831B}" destId="{19F35E67-825B-0C4F-8E75-29D927E42485}" srcOrd="0" destOrd="0" presId="urn:microsoft.com/office/officeart/2008/layout/LinedList"/>
    <dgm:cxn modelId="{696448DC-D82F-9B48-A02D-D465CD162AFE}" type="presOf" srcId="{773279DD-B159-DF49-96F4-DB76F9B8A904}" destId="{E6AF9286-F895-CA46-AA5A-62061AB682D5}" srcOrd="0" destOrd="0" presId="urn:microsoft.com/office/officeart/2008/layout/LinedList"/>
    <dgm:cxn modelId="{805E6DE0-3F11-8F41-863A-CA78678A209A}" srcId="{1F95E88B-6611-6644-B9A2-E546B37A831B}" destId="{4D5C4368-CF30-A04E-A40B-08901F07CFA4}" srcOrd="2" destOrd="0" parTransId="{EF1A4107-E0C3-BE4E-BD86-A31293699141}" sibTransId="{1EFEDD68-707A-8045-AF7E-7F03B5DA2900}"/>
    <dgm:cxn modelId="{4CCCADE2-BBEF-BD41-BEFE-E51988B6FDE2}" srcId="{773279DD-B159-DF49-96F4-DB76F9B8A904}" destId="{1F95E88B-6611-6644-B9A2-E546B37A831B}" srcOrd="0" destOrd="0" parTransId="{2A268A22-F45F-E349-AF5C-AB3063D883E9}" sibTransId="{DB9CBB1E-D5E3-1745-8A2D-9B121E12E2B8}"/>
    <dgm:cxn modelId="{7EC784F8-2119-EC48-8B63-02CC4F5471F4}" srcId="{1F95E88B-6611-6644-B9A2-E546B37A831B}" destId="{F07A2E13-C221-884A-9ADB-69C99AD7F77D}" srcOrd="1" destOrd="0" parTransId="{7B11ED3C-D368-404F-B1CB-50EE352F95AC}" sibTransId="{01CD99A6-C671-1C4D-A433-04AB0665F8A9}"/>
    <dgm:cxn modelId="{4E371F26-8211-F543-8F45-BF9E041AEE9C}" type="presParOf" srcId="{E6AF9286-F895-CA46-AA5A-62061AB682D5}" destId="{DFDC8EFF-D9C0-A54D-BA9C-6532E876BC95}" srcOrd="0" destOrd="0" presId="urn:microsoft.com/office/officeart/2008/layout/LinedList"/>
    <dgm:cxn modelId="{D63DA0B4-B128-B14B-8781-704F34A81A80}" type="presParOf" srcId="{E6AF9286-F895-CA46-AA5A-62061AB682D5}" destId="{1517735C-08D0-BE42-ADE0-0397B4277837}" srcOrd="1" destOrd="0" presId="urn:microsoft.com/office/officeart/2008/layout/LinedList"/>
    <dgm:cxn modelId="{933A0761-EDDE-694C-A064-AF8F70A01893}" type="presParOf" srcId="{1517735C-08D0-BE42-ADE0-0397B4277837}" destId="{19F35E67-825B-0C4F-8E75-29D927E42485}" srcOrd="0" destOrd="0" presId="urn:microsoft.com/office/officeart/2008/layout/LinedList"/>
    <dgm:cxn modelId="{A89368AC-E9B2-3F4F-A3EF-4ADDB8A48309}" type="presParOf" srcId="{1517735C-08D0-BE42-ADE0-0397B4277837}" destId="{826C9C49-EE0C-4C4A-95AA-2CDE12A3A35F}" srcOrd="1" destOrd="0" presId="urn:microsoft.com/office/officeart/2008/layout/LinedList"/>
    <dgm:cxn modelId="{E8C48981-9A46-374F-9962-80FD41B2FBA3}" type="presParOf" srcId="{826C9C49-EE0C-4C4A-95AA-2CDE12A3A35F}" destId="{12F22225-9220-0141-B1D6-71112C32FF6C}" srcOrd="0" destOrd="0" presId="urn:microsoft.com/office/officeart/2008/layout/LinedList"/>
    <dgm:cxn modelId="{9B58D1F5-2299-EE41-B54F-8D1DE233B35B}" type="presParOf" srcId="{826C9C49-EE0C-4C4A-95AA-2CDE12A3A35F}" destId="{352F6B9E-5BB6-0742-88C2-36FD928E79BA}" srcOrd="1" destOrd="0" presId="urn:microsoft.com/office/officeart/2008/layout/LinedList"/>
    <dgm:cxn modelId="{DEAB7D35-2A79-244C-9050-553A6EE53553}" type="presParOf" srcId="{352F6B9E-5BB6-0742-88C2-36FD928E79BA}" destId="{CB9A179D-B290-7944-A66F-9D2609D8A17C}" srcOrd="0" destOrd="0" presId="urn:microsoft.com/office/officeart/2008/layout/LinedList"/>
    <dgm:cxn modelId="{5373A194-BE23-054B-9DBB-9D3CBE80CAE0}" type="presParOf" srcId="{352F6B9E-5BB6-0742-88C2-36FD928E79BA}" destId="{492013A2-0352-8E4F-BFAF-A41AB1B7550A}" srcOrd="1" destOrd="0" presId="urn:microsoft.com/office/officeart/2008/layout/LinedList"/>
    <dgm:cxn modelId="{0655ED0D-87B8-5E41-94EB-D2CB952D664D}" type="presParOf" srcId="{352F6B9E-5BB6-0742-88C2-36FD928E79BA}" destId="{A36C0CB8-E5DB-F747-8A5C-236E1651D53A}" srcOrd="2" destOrd="0" presId="urn:microsoft.com/office/officeart/2008/layout/LinedList"/>
    <dgm:cxn modelId="{C1C41B9F-51D1-5347-91A4-639F92EE0154}" type="presParOf" srcId="{826C9C49-EE0C-4C4A-95AA-2CDE12A3A35F}" destId="{B4EBD930-4C2E-6C44-B3BD-363B0AFC7D9D}" srcOrd="2" destOrd="0" presId="urn:microsoft.com/office/officeart/2008/layout/LinedList"/>
    <dgm:cxn modelId="{2F1210B5-7624-6B4C-9F3F-8003E998AB3D}" type="presParOf" srcId="{826C9C49-EE0C-4C4A-95AA-2CDE12A3A35F}" destId="{FC0AEF07-7374-C745-9A32-7B4C28217E03}" srcOrd="3" destOrd="0" presId="urn:microsoft.com/office/officeart/2008/layout/LinedList"/>
    <dgm:cxn modelId="{50857852-B6BC-BA43-8D1E-32C04F645180}" type="presParOf" srcId="{826C9C49-EE0C-4C4A-95AA-2CDE12A3A35F}" destId="{F46DD5FD-8C84-D84C-A766-3B2A1297CCE3}" srcOrd="4" destOrd="0" presId="urn:microsoft.com/office/officeart/2008/layout/LinedList"/>
    <dgm:cxn modelId="{F96B71CD-044B-8447-A42F-03CC4D17F04C}" type="presParOf" srcId="{F46DD5FD-8C84-D84C-A766-3B2A1297CCE3}" destId="{73944528-6D3A-8F4D-B72F-C42D5AAB8D41}" srcOrd="0" destOrd="0" presId="urn:microsoft.com/office/officeart/2008/layout/LinedList"/>
    <dgm:cxn modelId="{A5F123AB-E769-4947-9976-DC841D55CB51}" type="presParOf" srcId="{F46DD5FD-8C84-D84C-A766-3B2A1297CCE3}" destId="{BB69BFA0-3322-6342-A709-7D8B9AA9A28D}" srcOrd="1" destOrd="0" presId="urn:microsoft.com/office/officeart/2008/layout/LinedList"/>
    <dgm:cxn modelId="{AC981BB4-967C-A944-85D2-8CAB6A8844C3}" type="presParOf" srcId="{F46DD5FD-8C84-D84C-A766-3B2A1297CCE3}" destId="{82F9D0CE-DA5A-4245-9693-C70BD4B6A5E8}" srcOrd="2" destOrd="0" presId="urn:microsoft.com/office/officeart/2008/layout/LinedList"/>
    <dgm:cxn modelId="{D1AF83EE-CB06-1445-8425-0B5AC63CBD3B}" type="presParOf" srcId="{826C9C49-EE0C-4C4A-95AA-2CDE12A3A35F}" destId="{F3BF16BB-9EC2-D449-AD3F-D4B7DCAF1C86}" srcOrd="5" destOrd="0" presId="urn:microsoft.com/office/officeart/2008/layout/LinedList"/>
    <dgm:cxn modelId="{31FF3938-32AD-2A45-A67A-45A760F3AFB1}" type="presParOf" srcId="{826C9C49-EE0C-4C4A-95AA-2CDE12A3A35F}" destId="{261E444B-EE46-0F4C-B4D4-3D8EA08A58FF}" srcOrd="6" destOrd="0" presId="urn:microsoft.com/office/officeart/2008/layout/LinedList"/>
    <dgm:cxn modelId="{FACEF52F-61DD-D34A-B7DF-5B4FC7D3B2AA}" type="presParOf" srcId="{826C9C49-EE0C-4C4A-95AA-2CDE12A3A35F}" destId="{630372A8-BC42-FC48-B7C9-FAFD82623AFA}" srcOrd="7" destOrd="0" presId="urn:microsoft.com/office/officeart/2008/layout/LinedList"/>
    <dgm:cxn modelId="{D8E42F9C-386B-CA4F-8AC3-685A3FFDCCF4}" type="presParOf" srcId="{630372A8-BC42-FC48-B7C9-FAFD82623AFA}" destId="{817F8D13-910D-AC48-9BAC-CC330D7B32A8}" srcOrd="0" destOrd="0" presId="urn:microsoft.com/office/officeart/2008/layout/LinedList"/>
    <dgm:cxn modelId="{915723CB-9548-1542-8C59-03B9944533C3}" type="presParOf" srcId="{630372A8-BC42-FC48-B7C9-FAFD82623AFA}" destId="{CED35F11-5F2A-1948-8A7F-CF4AB1828754}" srcOrd="1" destOrd="0" presId="urn:microsoft.com/office/officeart/2008/layout/LinedList"/>
    <dgm:cxn modelId="{CDADA9B6-876D-2A42-BEAC-F6D87099151B}" type="presParOf" srcId="{630372A8-BC42-FC48-B7C9-FAFD82623AFA}" destId="{6D273FDC-E0FA-6E48-ADCC-66F5F1FDE148}" srcOrd="2" destOrd="0" presId="urn:microsoft.com/office/officeart/2008/layout/LinedList"/>
    <dgm:cxn modelId="{EAF209CF-49E3-8844-B2C8-A62EF531F1C0}" type="presParOf" srcId="{826C9C49-EE0C-4C4A-95AA-2CDE12A3A35F}" destId="{72EEB029-44A8-B246-A488-5A28F8B03B39}" srcOrd="8" destOrd="0" presId="urn:microsoft.com/office/officeart/2008/layout/LinedList"/>
    <dgm:cxn modelId="{E4411AF9-5E52-C749-81B1-82FC9A2301B2}" type="presParOf" srcId="{826C9C49-EE0C-4C4A-95AA-2CDE12A3A35F}" destId="{AB14472C-2F2C-0A46-B22B-E9E2EC50BA04}" srcOrd="9" destOrd="0" presId="urn:microsoft.com/office/officeart/2008/layout/LinedList"/>
    <dgm:cxn modelId="{83365D96-7FCA-3C44-AC83-669EFBA51D67}" type="presParOf" srcId="{E6AF9286-F895-CA46-AA5A-62061AB682D5}" destId="{51D2B6C1-7171-4343-9073-5B80F035A4AD}" srcOrd="2" destOrd="0" presId="urn:microsoft.com/office/officeart/2008/layout/LinedList"/>
    <dgm:cxn modelId="{90A83240-8C07-7F4A-80F1-B7E896FDFC7C}" type="presParOf" srcId="{E6AF9286-F895-CA46-AA5A-62061AB682D5}" destId="{DEDBB5D0-820A-9244-83F3-1C5A6E146CD7}" srcOrd="3" destOrd="0" presId="urn:microsoft.com/office/officeart/2008/layout/LinedList"/>
    <dgm:cxn modelId="{4D9A5738-FAB3-D74E-B92F-34FC122BEA2B}" type="presParOf" srcId="{DEDBB5D0-820A-9244-83F3-1C5A6E146CD7}" destId="{691F0D53-A5A8-D747-A569-50627A2F1B69}" srcOrd="0" destOrd="0" presId="urn:microsoft.com/office/officeart/2008/layout/LinedList"/>
    <dgm:cxn modelId="{A2793996-077F-CB47-B627-F9D07E98E58D}" type="presParOf" srcId="{DEDBB5D0-820A-9244-83F3-1C5A6E146CD7}" destId="{73F8A70B-676E-CA4E-97C8-22BC31B55D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3279DD-B159-DF49-96F4-DB76F9B8A904}" type="doc">
      <dgm:prSet loTypeId="urn:microsoft.com/office/officeart/2005/8/layout/target3" loCatId="" qsTypeId="urn:microsoft.com/office/officeart/2005/8/quickstyle/simple1" qsCatId="simple" csTypeId="urn:microsoft.com/office/officeart/2005/8/colors/accent1_1" csCatId="accent1" phldr="1"/>
      <dgm:spPr/>
      <dgm:t>
        <a:bodyPr/>
        <a:lstStyle/>
        <a:p>
          <a:endParaRPr lang="it-IT"/>
        </a:p>
      </dgm:t>
    </dgm:pt>
    <dgm:pt modelId="{1F95E88B-6611-6644-B9A2-E546B37A831B}">
      <dgm:prSet phldrT="[Testo]" custT="1"/>
      <dgm:spPr>
        <a:solidFill>
          <a:schemeClr val="accent1">
            <a:lumMod val="40000"/>
            <a:lumOff val="60000"/>
          </a:schemeClr>
        </a:solidFill>
      </dgm:spPr>
      <dgm:t>
        <a:bodyPr/>
        <a:lstStyle/>
        <a:p>
          <a:r>
            <a:rPr lang="it-IT" sz="2400"/>
            <a:t>Nell’ambito dell’higher education il Learning Analytics si propone di sviluppare modelli di analisi dei dati con lo scopo di migliorare l’offerta formativa e la progettazione dei corsi online a una specifica utenza adulta (Laurillard, 2014). </a:t>
          </a:r>
          <a:endParaRPr lang="it-IT" sz="2400" i="0" dirty="0">
            <a:latin typeface="+mn-lt"/>
          </a:endParaRPr>
        </a:p>
      </dgm:t>
    </dgm:pt>
    <dgm:pt modelId="{2A268A22-F45F-E349-AF5C-AB3063D883E9}" type="parTrans" cxnId="{4CCCADE2-BBEF-BD41-BEFE-E51988B6FDE2}">
      <dgm:prSet/>
      <dgm:spPr/>
      <dgm:t>
        <a:bodyPr/>
        <a:lstStyle/>
        <a:p>
          <a:endParaRPr lang="it-IT" sz="2400">
            <a:latin typeface="+mn-lt"/>
          </a:endParaRPr>
        </a:p>
      </dgm:t>
    </dgm:pt>
    <dgm:pt modelId="{DB9CBB1E-D5E3-1745-8A2D-9B121E12E2B8}" type="sibTrans" cxnId="{4CCCADE2-BBEF-BD41-BEFE-E51988B6FDE2}">
      <dgm:prSet custT="1"/>
      <dgm:spPr/>
      <dgm:t>
        <a:bodyPr/>
        <a:lstStyle/>
        <a:p>
          <a:endParaRPr lang="it-IT" sz="2400">
            <a:latin typeface="+mn-lt"/>
          </a:endParaRPr>
        </a:p>
      </dgm:t>
    </dgm:pt>
    <dgm:pt modelId="{4866461E-3552-C849-A841-023A54D72BFB}">
      <dgm:prSet custT="1"/>
      <dgm:spPr/>
      <dgm:t>
        <a:bodyPr/>
        <a:lstStyle/>
        <a:p>
          <a:r>
            <a:rPr lang="it-IT" sz="2400"/>
            <a:t>Le politiche educative e la letteratura sul tema convengono nel sottolineare l’importanza dei dati e la loro analisi per il miglioramento delle pratiche di insegnamento e apprendimento (Daniel, 2015; Siemens, Dawson, &amp; Lynch, 2013). </a:t>
          </a:r>
          <a:endParaRPr lang="it-IT" sz="2400" dirty="0"/>
        </a:p>
      </dgm:t>
    </dgm:pt>
    <dgm:pt modelId="{34BF0020-8C49-AC48-B903-DE1F9A54E5F8}" type="parTrans" cxnId="{39EC244C-575A-FC41-AD47-0ADA4ED5E803}">
      <dgm:prSet/>
      <dgm:spPr/>
      <dgm:t>
        <a:bodyPr/>
        <a:lstStyle/>
        <a:p>
          <a:endParaRPr lang="it-IT" sz="2400"/>
        </a:p>
      </dgm:t>
    </dgm:pt>
    <dgm:pt modelId="{EF19033C-D128-7540-ABB4-846F9EABE175}" type="sibTrans" cxnId="{39EC244C-575A-FC41-AD47-0ADA4ED5E803}">
      <dgm:prSet/>
      <dgm:spPr/>
      <dgm:t>
        <a:bodyPr/>
        <a:lstStyle/>
        <a:p>
          <a:endParaRPr lang="it-IT" sz="2400"/>
        </a:p>
      </dgm:t>
    </dgm:pt>
    <dgm:pt modelId="{6B66BEDD-2FEA-7C4B-8C40-29933EB11D57}" type="pres">
      <dgm:prSet presAssocID="{773279DD-B159-DF49-96F4-DB76F9B8A904}" presName="Name0" presStyleCnt="0">
        <dgm:presLayoutVars>
          <dgm:chMax val="7"/>
          <dgm:dir/>
          <dgm:animLvl val="lvl"/>
          <dgm:resizeHandles val="exact"/>
        </dgm:presLayoutVars>
      </dgm:prSet>
      <dgm:spPr/>
    </dgm:pt>
    <dgm:pt modelId="{10D8D035-D07F-634C-A87B-62202AFEF578}" type="pres">
      <dgm:prSet presAssocID="{1F95E88B-6611-6644-B9A2-E546B37A831B}" presName="circle1" presStyleLbl="node1" presStyleIdx="0" presStyleCnt="2"/>
      <dgm:spPr/>
    </dgm:pt>
    <dgm:pt modelId="{1EFE9B43-4149-2A43-839E-0755B38226BA}" type="pres">
      <dgm:prSet presAssocID="{1F95E88B-6611-6644-B9A2-E546B37A831B}" presName="space" presStyleCnt="0"/>
      <dgm:spPr/>
    </dgm:pt>
    <dgm:pt modelId="{F403EC9D-42AD-5541-A147-5DCB3C8ABDB4}" type="pres">
      <dgm:prSet presAssocID="{1F95E88B-6611-6644-B9A2-E546B37A831B}" presName="rect1" presStyleLbl="alignAcc1" presStyleIdx="0" presStyleCnt="2"/>
      <dgm:spPr/>
    </dgm:pt>
    <dgm:pt modelId="{D9F8396E-E22D-6241-B549-69293B17DFC0}" type="pres">
      <dgm:prSet presAssocID="{4866461E-3552-C849-A841-023A54D72BFB}" presName="vertSpace2" presStyleLbl="node1" presStyleIdx="0" presStyleCnt="2"/>
      <dgm:spPr/>
    </dgm:pt>
    <dgm:pt modelId="{EFA5D8B5-88B6-0144-9B7D-677D2919B952}" type="pres">
      <dgm:prSet presAssocID="{4866461E-3552-C849-A841-023A54D72BFB}" presName="circle2" presStyleLbl="node1" presStyleIdx="1" presStyleCnt="2"/>
      <dgm:spPr/>
    </dgm:pt>
    <dgm:pt modelId="{7610AC66-0CE4-FB46-AC73-712E0A953542}" type="pres">
      <dgm:prSet presAssocID="{4866461E-3552-C849-A841-023A54D72BFB}" presName="rect2" presStyleLbl="alignAcc1" presStyleIdx="1" presStyleCnt="2"/>
      <dgm:spPr/>
    </dgm:pt>
    <dgm:pt modelId="{A8C33BBF-0AB3-CE40-8A8A-7EFB50ED147B}" type="pres">
      <dgm:prSet presAssocID="{1F95E88B-6611-6644-B9A2-E546B37A831B}" presName="rect1ParTxNoCh" presStyleLbl="alignAcc1" presStyleIdx="1" presStyleCnt="2">
        <dgm:presLayoutVars>
          <dgm:chMax val="1"/>
          <dgm:bulletEnabled val="1"/>
        </dgm:presLayoutVars>
      </dgm:prSet>
      <dgm:spPr/>
    </dgm:pt>
    <dgm:pt modelId="{2261018B-6CE6-E64B-B95A-6D060C264C76}" type="pres">
      <dgm:prSet presAssocID="{4866461E-3552-C849-A841-023A54D72BFB}" presName="rect2ParTxNoCh" presStyleLbl="alignAcc1" presStyleIdx="1" presStyleCnt="2">
        <dgm:presLayoutVars>
          <dgm:chMax val="1"/>
          <dgm:bulletEnabled val="1"/>
        </dgm:presLayoutVars>
      </dgm:prSet>
      <dgm:spPr/>
    </dgm:pt>
  </dgm:ptLst>
  <dgm:cxnLst>
    <dgm:cxn modelId="{39EC244C-575A-FC41-AD47-0ADA4ED5E803}" srcId="{773279DD-B159-DF49-96F4-DB76F9B8A904}" destId="{4866461E-3552-C849-A841-023A54D72BFB}" srcOrd="1" destOrd="0" parTransId="{34BF0020-8C49-AC48-B903-DE1F9A54E5F8}" sibTransId="{EF19033C-D128-7540-ABB4-846F9EABE175}"/>
    <dgm:cxn modelId="{90282577-AF04-6F4E-A3DE-542A6B087698}" type="presOf" srcId="{4866461E-3552-C849-A841-023A54D72BFB}" destId="{2261018B-6CE6-E64B-B95A-6D060C264C76}" srcOrd="1" destOrd="0" presId="urn:microsoft.com/office/officeart/2005/8/layout/target3"/>
    <dgm:cxn modelId="{9D6E5F7B-848E-EA42-84CB-30EAE1AE33FB}" type="presOf" srcId="{1F95E88B-6611-6644-B9A2-E546B37A831B}" destId="{F403EC9D-42AD-5541-A147-5DCB3C8ABDB4}" srcOrd="0" destOrd="0" presId="urn:microsoft.com/office/officeart/2005/8/layout/target3"/>
    <dgm:cxn modelId="{2E0C5A8E-29F7-4449-B321-EBEA1D7B1978}" type="presOf" srcId="{773279DD-B159-DF49-96F4-DB76F9B8A904}" destId="{6B66BEDD-2FEA-7C4B-8C40-29933EB11D57}" srcOrd="0" destOrd="0" presId="urn:microsoft.com/office/officeart/2005/8/layout/target3"/>
    <dgm:cxn modelId="{4CCCADE2-BBEF-BD41-BEFE-E51988B6FDE2}" srcId="{773279DD-B159-DF49-96F4-DB76F9B8A904}" destId="{1F95E88B-6611-6644-B9A2-E546B37A831B}" srcOrd="0" destOrd="0" parTransId="{2A268A22-F45F-E349-AF5C-AB3063D883E9}" sibTransId="{DB9CBB1E-D5E3-1745-8A2D-9B121E12E2B8}"/>
    <dgm:cxn modelId="{291E7CF1-1C7E-F24E-9522-F7096D53001E}" type="presOf" srcId="{4866461E-3552-C849-A841-023A54D72BFB}" destId="{7610AC66-0CE4-FB46-AC73-712E0A953542}" srcOrd="0" destOrd="0" presId="urn:microsoft.com/office/officeart/2005/8/layout/target3"/>
    <dgm:cxn modelId="{D41926F6-E1A9-FE40-A217-85EFBD7D741B}" type="presOf" srcId="{1F95E88B-6611-6644-B9A2-E546B37A831B}" destId="{A8C33BBF-0AB3-CE40-8A8A-7EFB50ED147B}" srcOrd="1" destOrd="0" presId="urn:microsoft.com/office/officeart/2005/8/layout/target3"/>
    <dgm:cxn modelId="{780AC141-F391-6F46-B8DC-E9D5FED0C3FB}" type="presParOf" srcId="{6B66BEDD-2FEA-7C4B-8C40-29933EB11D57}" destId="{10D8D035-D07F-634C-A87B-62202AFEF578}" srcOrd="0" destOrd="0" presId="urn:microsoft.com/office/officeart/2005/8/layout/target3"/>
    <dgm:cxn modelId="{A033390B-88CF-F045-A63E-D1F0B89CC21B}" type="presParOf" srcId="{6B66BEDD-2FEA-7C4B-8C40-29933EB11D57}" destId="{1EFE9B43-4149-2A43-839E-0755B38226BA}" srcOrd="1" destOrd="0" presId="urn:microsoft.com/office/officeart/2005/8/layout/target3"/>
    <dgm:cxn modelId="{3A4FD39E-1911-F045-A812-240A576BBBEC}" type="presParOf" srcId="{6B66BEDD-2FEA-7C4B-8C40-29933EB11D57}" destId="{F403EC9D-42AD-5541-A147-5DCB3C8ABDB4}" srcOrd="2" destOrd="0" presId="urn:microsoft.com/office/officeart/2005/8/layout/target3"/>
    <dgm:cxn modelId="{AFB8E421-27C9-3D48-BE35-26F6B75E0029}" type="presParOf" srcId="{6B66BEDD-2FEA-7C4B-8C40-29933EB11D57}" destId="{D9F8396E-E22D-6241-B549-69293B17DFC0}" srcOrd="3" destOrd="0" presId="urn:microsoft.com/office/officeart/2005/8/layout/target3"/>
    <dgm:cxn modelId="{45D4850F-F5B8-2E45-B2BF-960F6A66A830}" type="presParOf" srcId="{6B66BEDD-2FEA-7C4B-8C40-29933EB11D57}" destId="{EFA5D8B5-88B6-0144-9B7D-677D2919B952}" srcOrd="4" destOrd="0" presId="urn:microsoft.com/office/officeart/2005/8/layout/target3"/>
    <dgm:cxn modelId="{BF25A989-A68C-6145-B804-873253270FF3}" type="presParOf" srcId="{6B66BEDD-2FEA-7C4B-8C40-29933EB11D57}" destId="{7610AC66-0CE4-FB46-AC73-712E0A953542}" srcOrd="5" destOrd="0" presId="urn:microsoft.com/office/officeart/2005/8/layout/target3"/>
    <dgm:cxn modelId="{1F19657C-B0A2-8644-A478-161CE46B28BE}" type="presParOf" srcId="{6B66BEDD-2FEA-7C4B-8C40-29933EB11D57}" destId="{A8C33BBF-0AB3-CE40-8A8A-7EFB50ED147B}" srcOrd="6" destOrd="0" presId="urn:microsoft.com/office/officeart/2005/8/layout/target3"/>
    <dgm:cxn modelId="{4B202E79-DE4C-1E4A-93C0-4313F17043AC}" type="presParOf" srcId="{6B66BEDD-2FEA-7C4B-8C40-29933EB11D57}" destId="{2261018B-6CE6-E64B-B95A-6D060C264C76}"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B9959-AE23-4341-9D7A-2E742E631792}">
      <dsp:nvSpPr>
        <dsp:cNvPr id="0" name=""/>
        <dsp:cNvSpPr/>
      </dsp:nvSpPr>
      <dsp:spPr>
        <a:xfrm>
          <a:off x="0" y="164719"/>
          <a:ext cx="11599623" cy="2059053"/>
        </a:xfrm>
        <a:prstGeom prst="roundRect">
          <a:avLst/>
        </a:prstGeom>
        <a:solidFill>
          <a:srgbClr val="CFD6EA"/>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latin typeface="Avenir Book" panose="02000503020000020003" pitchFamily="2" charset="0"/>
            </a:rPr>
            <a:t>Il progetto si inserisce all’interno del dibattito in corso attorno ai temi dell’analisi dei dati e degli aspetti etici legati al loro trattamento. </a:t>
          </a:r>
          <a:endParaRPr lang="it-IT" sz="2600" kern="1200" dirty="0">
            <a:latin typeface="+mn-lt"/>
          </a:endParaRPr>
        </a:p>
      </dsp:txBody>
      <dsp:txXfrm>
        <a:off x="100515" y="265234"/>
        <a:ext cx="11398593" cy="1858023"/>
      </dsp:txXfrm>
    </dsp:sp>
    <dsp:sp modelId="{93A17ABF-B724-EF45-95D6-21F6B1FD4FF9}">
      <dsp:nvSpPr>
        <dsp:cNvPr id="0" name=""/>
        <dsp:cNvSpPr/>
      </dsp:nvSpPr>
      <dsp:spPr>
        <a:xfrm>
          <a:off x="0" y="2298653"/>
          <a:ext cx="11599623" cy="205905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latin typeface="Avenir Book" panose="02000503020000020003" pitchFamily="2" charset="0"/>
            </a:rPr>
            <a:t>Il fine è quello di sviluppare un modello di ricerca, nel campo dei Learning Analytics, che ponga in connessione, al contempo, gli aspetti tecnici dell’analisi dei dati con gli aspetti legati alla policy accademica per poter utilizzare i dati in modo etico allo scopo di migliorare l’offerta formativa. </a:t>
          </a:r>
          <a:endParaRPr lang="it-IT" sz="2600" kern="1200" dirty="0">
            <a:latin typeface="Avenir Book" panose="02000503020000020003" pitchFamily="2" charset="0"/>
          </a:endParaRPr>
        </a:p>
      </dsp:txBody>
      <dsp:txXfrm>
        <a:off x="100515" y="2399168"/>
        <a:ext cx="11398593" cy="18580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8D035-D07F-634C-A87B-62202AFEF578}">
      <dsp:nvSpPr>
        <dsp:cNvPr id="0" name=""/>
        <dsp:cNvSpPr/>
      </dsp:nvSpPr>
      <dsp:spPr>
        <a:xfrm>
          <a:off x="0" y="0"/>
          <a:ext cx="4142648" cy="4142648"/>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3EC9D-42AD-5541-A147-5DCB3C8ABDB4}">
      <dsp:nvSpPr>
        <dsp:cNvPr id="0" name=""/>
        <dsp:cNvSpPr/>
      </dsp:nvSpPr>
      <dsp:spPr>
        <a:xfrm>
          <a:off x="2071324" y="0"/>
          <a:ext cx="9771808" cy="4142648"/>
        </a:xfrm>
        <a:prstGeom prst="rect">
          <a:avLst/>
        </a:prstGeom>
        <a:solidFill>
          <a:schemeClr val="accent1">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L’Academic Analytics ha mosso l’interesse della ricerca attorno al problema della didattica universitaria; la questione di fondo di questo ambito di analisi è quello di individuare delle strategie per ottimizzare l’apprendimento nei contesti universitari a livello nazionale e internazionale. </a:t>
          </a:r>
          <a:endParaRPr lang="it-IT" sz="2400" i="0" kern="1200" dirty="0">
            <a:latin typeface="+mn-lt"/>
          </a:endParaRPr>
        </a:p>
      </dsp:txBody>
      <dsp:txXfrm>
        <a:off x="2071324" y="0"/>
        <a:ext cx="9771808" cy="1967757"/>
      </dsp:txXfrm>
    </dsp:sp>
    <dsp:sp modelId="{B958DFB5-814F-7C4F-B62A-A42A8EA9D8CF}">
      <dsp:nvSpPr>
        <dsp:cNvPr id="0" name=""/>
        <dsp:cNvSpPr/>
      </dsp:nvSpPr>
      <dsp:spPr>
        <a:xfrm>
          <a:off x="1087445" y="1967757"/>
          <a:ext cx="1967757" cy="1967757"/>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3FC02-17E5-CC43-B685-B57AB1CDBDA7}">
      <dsp:nvSpPr>
        <dsp:cNvPr id="0" name=""/>
        <dsp:cNvSpPr/>
      </dsp:nvSpPr>
      <dsp:spPr>
        <a:xfrm>
          <a:off x="2071324" y="1967757"/>
          <a:ext cx="9771808" cy="1967757"/>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a:t>Nell’ambito dell’Academic Analytics sono state introdotte tecniche statistiche per trattare grandi insiemi di dati attraverso l’applicazione di modelli predittivi. </a:t>
          </a:r>
          <a:endParaRPr lang="it-IT" sz="2400" kern="1200" dirty="0"/>
        </a:p>
      </dsp:txBody>
      <dsp:txXfrm>
        <a:off x="2071324" y="1967757"/>
        <a:ext cx="9771808" cy="19677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2ED33-B660-9B4E-BA86-52F8B70B092B}">
      <dsp:nvSpPr>
        <dsp:cNvPr id="0" name=""/>
        <dsp:cNvSpPr/>
      </dsp:nvSpPr>
      <dsp:spPr>
        <a:xfrm>
          <a:off x="0" y="732124"/>
          <a:ext cx="11843132" cy="1209599"/>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2D0DAB-C611-0C4B-B510-CD752FA56301}">
      <dsp:nvSpPr>
        <dsp:cNvPr id="0" name=""/>
        <dsp:cNvSpPr/>
      </dsp:nvSpPr>
      <dsp:spPr>
        <a:xfrm>
          <a:off x="592156" y="23644"/>
          <a:ext cx="9168786" cy="1416960"/>
        </a:xfrm>
        <a:prstGeom prst="roundRect">
          <a:avLst/>
        </a:prstGeom>
        <a:solidFill>
          <a:schemeClr val="accent1">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350" tIns="0" rIns="313350" bIns="0" numCol="1" spcCol="1270" anchor="ctr" anchorCtr="0">
          <a:noAutofit/>
        </a:bodyPr>
        <a:lstStyle/>
        <a:p>
          <a:pPr marL="0" lvl="0" indent="0" algn="l" defTabSz="889000">
            <a:lnSpc>
              <a:spcPct val="90000"/>
            </a:lnSpc>
            <a:spcBef>
              <a:spcPct val="0"/>
            </a:spcBef>
            <a:spcAft>
              <a:spcPct val="35000"/>
            </a:spcAft>
            <a:buNone/>
          </a:pPr>
          <a:r>
            <a:rPr lang="it-IT" sz="2000" kern="1200" dirty="0"/>
            <a:t>I primi approcci avevano una forte vocazione tecnica volta alla pura analisi dei dati. Nel tempo, l’attenzione si è sempre più spostata dall’individuazione di tecniche di analisi, alla definizione di modelli volti a comprendere e ottimizzare i processi di apprendimento (Ferguson, 2014).</a:t>
          </a:r>
          <a:endParaRPr lang="it-IT" sz="2000" i="0" kern="1200" dirty="0">
            <a:latin typeface="+mn-lt"/>
          </a:endParaRPr>
        </a:p>
      </dsp:txBody>
      <dsp:txXfrm>
        <a:off x="661326" y="92814"/>
        <a:ext cx="9030446" cy="1278620"/>
      </dsp:txXfrm>
    </dsp:sp>
    <dsp:sp modelId="{C19B9EA8-76D6-4540-8EA7-E4B70D02568A}">
      <dsp:nvSpPr>
        <dsp:cNvPr id="0" name=""/>
        <dsp:cNvSpPr/>
      </dsp:nvSpPr>
      <dsp:spPr>
        <a:xfrm>
          <a:off x="0" y="2909404"/>
          <a:ext cx="11843132" cy="1209599"/>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DCFB1B-0ACC-DF4A-AE34-E2F4F3BF7DE1}">
      <dsp:nvSpPr>
        <dsp:cNvPr id="0" name=""/>
        <dsp:cNvSpPr/>
      </dsp:nvSpPr>
      <dsp:spPr>
        <a:xfrm>
          <a:off x="592156" y="2200924"/>
          <a:ext cx="9168786" cy="1416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350" tIns="0" rIns="313350" bIns="0" numCol="1" spcCol="1270" anchor="ctr" anchorCtr="0">
          <a:noAutofit/>
        </a:bodyPr>
        <a:lstStyle/>
        <a:p>
          <a:pPr marL="0" lvl="0" indent="0" algn="l" defTabSz="889000">
            <a:lnSpc>
              <a:spcPct val="90000"/>
            </a:lnSpc>
            <a:spcBef>
              <a:spcPct val="0"/>
            </a:spcBef>
            <a:spcAft>
              <a:spcPct val="35000"/>
            </a:spcAft>
            <a:buNone/>
          </a:pPr>
          <a:r>
            <a:rPr lang="it-IT" sz="2000" kern="1200"/>
            <a:t>Nel campo delle tecniche di analisi, la letteratura individua le seguenti categorie: modelli descrittivi (Shmueli, 2010), esplicativi, predittivi (Brooks, &amp; Thompson. 2017) e prescrittivi (Rezzani, 2015).</a:t>
          </a:r>
          <a:endParaRPr lang="it-IT" sz="2000" kern="1200" dirty="0"/>
        </a:p>
      </dsp:txBody>
      <dsp:txXfrm>
        <a:off x="661326" y="2270094"/>
        <a:ext cx="9030446" cy="12786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75F56-F331-7B47-A47F-55F76827C76A}">
      <dsp:nvSpPr>
        <dsp:cNvPr id="0" name=""/>
        <dsp:cNvSpPr/>
      </dsp:nvSpPr>
      <dsp:spPr>
        <a:xfrm>
          <a:off x="0" y="1441"/>
          <a:ext cx="118431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2C074-445D-2241-AE0C-9E6474A00A4E}">
      <dsp:nvSpPr>
        <dsp:cNvPr id="0" name=""/>
        <dsp:cNvSpPr/>
      </dsp:nvSpPr>
      <dsp:spPr>
        <a:xfrm>
          <a:off x="0" y="1441"/>
          <a:ext cx="11831566" cy="153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I modelli descrittivi sono finalizzati a rappresentare la struttura dei dati in modo sintetico (</a:t>
          </a:r>
          <a:r>
            <a:rPr lang="it-IT" sz="2400" kern="1200" dirty="0" err="1"/>
            <a:t>Shmueli</a:t>
          </a:r>
          <a:r>
            <a:rPr lang="it-IT" sz="2400" kern="1200" dirty="0"/>
            <a:t>, 2010). Le analisi descrittive si concentrano sui dati raccolti da strumenti di reportistica che vengono categorizzati e aggregati al fine di applicare funzioni statistiche descrittive (Rezzani, 2015). </a:t>
          </a:r>
        </a:p>
      </dsp:txBody>
      <dsp:txXfrm>
        <a:off x="0" y="1441"/>
        <a:ext cx="11831566" cy="1537065"/>
      </dsp:txXfrm>
    </dsp:sp>
    <dsp:sp modelId="{5FD7C07B-0AFC-EC47-8D9D-1A34FBD83475}">
      <dsp:nvSpPr>
        <dsp:cNvPr id="0" name=""/>
        <dsp:cNvSpPr/>
      </dsp:nvSpPr>
      <dsp:spPr>
        <a:xfrm>
          <a:off x="0" y="1538507"/>
          <a:ext cx="118431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FB23F-7D50-4C47-ACB1-FFF4332F8944}">
      <dsp:nvSpPr>
        <dsp:cNvPr id="0" name=""/>
        <dsp:cNvSpPr/>
      </dsp:nvSpPr>
      <dsp:spPr>
        <a:xfrm>
          <a:off x="0" y="1538507"/>
          <a:ext cx="11843132" cy="120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Nei modelli esplicativi, l’obiettivo è quello di usare tutte le evidenze disponibili per dare una spiegazione a un certo fenomeno (seguendo un approccio confermativo). </a:t>
          </a:r>
          <a:endParaRPr lang="it-IT" sz="2400" kern="1200" dirty="0"/>
        </a:p>
      </dsp:txBody>
      <dsp:txXfrm>
        <a:off x="0" y="1538507"/>
        <a:ext cx="11843132" cy="1206099"/>
      </dsp:txXfrm>
    </dsp:sp>
    <dsp:sp modelId="{9E6AC98F-CD8C-364A-ADE6-45CED4AD0EA0}">
      <dsp:nvSpPr>
        <dsp:cNvPr id="0" name=""/>
        <dsp:cNvSpPr/>
      </dsp:nvSpPr>
      <dsp:spPr>
        <a:xfrm>
          <a:off x="0" y="2744606"/>
          <a:ext cx="118431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2F189-5FAD-474A-B1B1-F0A82AAC2459}">
      <dsp:nvSpPr>
        <dsp:cNvPr id="0" name=""/>
        <dsp:cNvSpPr/>
      </dsp:nvSpPr>
      <dsp:spPr>
        <a:xfrm>
          <a:off x="0" y="2744606"/>
          <a:ext cx="11843132" cy="120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Diversamente dai modelli esplicativi, in quelli descrittivi non c’è dipendenza da una teoria di fondo. Il focus, pertanto, non è posto a livello di costrutto, quanto a livello di misurabilità dei fenomeni.</a:t>
          </a:r>
          <a:endParaRPr lang="it-IT" sz="2400" kern="1200" dirty="0"/>
        </a:p>
      </dsp:txBody>
      <dsp:txXfrm>
        <a:off x="0" y="2744606"/>
        <a:ext cx="11843132" cy="12060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75F56-F331-7B47-A47F-55F76827C76A}">
      <dsp:nvSpPr>
        <dsp:cNvPr id="0" name=""/>
        <dsp:cNvSpPr/>
      </dsp:nvSpPr>
      <dsp:spPr>
        <a:xfrm>
          <a:off x="0" y="543"/>
          <a:ext cx="118431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2C074-445D-2241-AE0C-9E6474A00A4E}">
      <dsp:nvSpPr>
        <dsp:cNvPr id="0" name=""/>
        <dsp:cNvSpPr/>
      </dsp:nvSpPr>
      <dsp:spPr>
        <a:xfrm>
          <a:off x="0" y="543"/>
          <a:ext cx="11843132" cy="1191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Nelle analisi predittive il fine è quello di creare un modello in grado di predire i valori di nuovi dati (Brooks, &amp; Thompson, 2017). </a:t>
          </a:r>
        </a:p>
      </dsp:txBody>
      <dsp:txXfrm>
        <a:off x="0" y="543"/>
        <a:ext cx="11843132" cy="1191868"/>
      </dsp:txXfrm>
    </dsp:sp>
    <dsp:sp modelId="{84D262F7-A14F-364D-A9B0-1348CAA408C5}">
      <dsp:nvSpPr>
        <dsp:cNvPr id="0" name=""/>
        <dsp:cNvSpPr/>
      </dsp:nvSpPr>
      <dsp:spPr>
        <a:xfrm>
          <a:off x="0" y="1192411"/>
          <a:ext cx="118431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FF712-6D29-8942-B059-F9AEC3C3BC2F}">
      <dsp:nvSpPr>
        <dsp:cNvPr id="0" name=""/>
        <dsp:cNvSpPr/>
      </dsp:nvSpPr>
      <dsp:spPr>
        <a:xfrm>
          <a:off x="0" y="1192411"/>
          <a:ext cx="11820012" cy="154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it-IT" sz="2300" kern="1200" dirty="0"/>
            <a:t>Nella ricerca pedagogica, le analisi predittive si inseriscono in un più ampio contesto di politiche educative orientate all’intervento, in cui le istituzioni si avvalgono di questi modelli per rispondere </a:t>
          </a:r>
          <a:r>
            <a:rPr lang="it-IT" sz="2300" kern="1200" dirty="0" err="1"/>
            <a:t>adattivamente</a:t>
          </a:r>
          <a:r>
            <a:rPr lang="it-IT" sz="2300" kern="1200" dirty="0"/>
            <a:t> alle necessità contingenti degli studenti. </a:t>
          </a:r>
        </a:p>
      </dsp:txBody>
      <dsp:txXfrm>
        <a:off x="0" y="1192411"/>
        <a:ext cx="11820012" cy="1547303"/>
      </dsp:txXfrm>
    </dsp:sp>
    <dsp:sp modelId="{27F82804-5897-3448-9E2A-A2DEE5C53D82}">
      <dsp:nvSpPr>
        <dsp:cNvPr id="0" name=""/>
        <dsp:cNvSpPr/>
      </dsp:nvSpPr>
      <dsp:spPr>
        <a:xfrm>
          <a:off x="0" y="2739715"/>
          <a:ext cx="118431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408C3-0219-2A45-A36D-12D421EC061F}">
      <dsp:nvSpPr>
        <dsp:cNvPr id="0" name=""/>
        <dsp:cNvSpPr/>
      </dsp:nvSpPr>
      <dsp:spPr>
        <a:xfrm>
          <a:off x="0" y="2739715"/>
          <a:ext cx="11843132" cy="121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it-IT" sz="2300" kern="1200"/>
            <a:t>Lo scopo di un modello predittivo è quello di costruire un sistema complesso in grado di deåscrivere accuratamente i risultati di apprendimento (learning outcomes) di ciascuno studente inserito in un determinato contesto di formazione a distanza (Brooks, &amp; Thompson, 2010). </a:t>
          </a:r>
          <a:endParaRPr lang="it-IT" sz="2300" kern="1200" dirty="0"/>
        </a:p>
      </dsp:txBody>
      <dsp:txXfrm>
        <a:off x="0" y="2739715"/>
        <a:ext cx="11843132" cy="12118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75F56-F331-7B47-A47F-55F76827C76A}">
      <dsp:nvSpPr>
        <dsp:cNvPr id="0" name=""/>
        <dsp:cNvSpPr/>
      </dsp:nvSpPr>
      <dsp:spPr>
        <a:xfrm>
          <a:off x="0" y="1011"/>
          <a:ext cx="118431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2C074-445D-2241-AE0C-9E6474A00A4E}">
      <dsp:nvSpPr>
        <dsp:cNvPr id="0" name=""/>
        <dsp:cNvSpPr/>
      </dsp:nvSpPr>
      <dsp:spPr>
        <a:xfrm>
          <a:off x="0" y="1011"/>
          <a:ext cx="11843132" cy="195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a:t>I Learning Analytics possono fornire anche misure più sofisticate del processo di apprendimento degli studenti, che possono guidare i docenti nella progettazione, sviluppo e revisione dei corsi. </a:t>
          </a:r>
          <a:endParaRPr lang="it-IT" sz="2800" kern="1200" dirty="0"/>
        </a:p>
      </dsp:txBody>
      <dsp:txXfrm>
        <a:off x="0" y="1011"/>
        <a:ext cx="11843132" cy="1958612"/>
      </dsp:txXfrm>
    </dsp:sp>
    <dsp:sp modelId="{9CBBA00A-FB7C-D842-BC04-BB768353ACCF}">
      <dsp:nvSpPr>
        <dsp:cNvPr id="0" name=""/>
        <dsp:cNvSpPr/>
      </dsp:nvSpPr>
      <dsp:spPr>
        <a:xfrm>
          <a:off x="0" y="1959624"/>
          <a:ext cx="118431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41660-E6CA-5949-933B-7A871A82DE9F}">
      <dsp:nvSpPr>
        <dsp:cNvPr id="0" name=""/>
        <dsp:cNvSpPr/>
      </dsp:nvSpPr>
      <dsp:spPr>
        <a:xfrm>
          <a:off x="0" y="1959624"/>
          <a:ext cx="11843132" cy="1991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a:t>Rezzani (2015), definisce questo tipo di ricerche “</a:t>
          </a:r>
          <a:r>
            <a:rPr lang="it-IT" sz="2800" i="1" kern="1200"/>
            <a:t>prescriptive analytics</a:t>
          </a:r>
          <a:r>
            <a:rPr lang="it-IT" sz="2800" kern="1200"/>
            <a:t>”: un ambito che nasce nel contesto delle analisi predittive ma che, superandole, fornisce regole direttamente applicabili per migliorare un determinato contesto.</a:t>
          </a:r>
          <a:endParaRPr lang="it-IT" sz="2800" kern="1200" dirty="0"/>
        </a:p>
      </dsp:txBody>
      <dsp:txXfrm>
        <a:off x="0" y="1959624"/>
        <a:ext cx="11843132" cy="19915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75F56-F331-7B47-A47F-55F76827C76A}">
      <dsp:nvSpPr>
        <dsp:cNvPr id="0" name=""/>
        <dsp:cNvSpPr/>
      </dsp:nvSpPr>
      <dsp:spPr>
        <a:xfrm>
          <a:off x="0" y="2668"/>
          <a:ext cx="118431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2C074-445D-2241-AE0C-9E6474A00A4E}">
      <dsp:nvSpPr>
        <dsp:cNvPr id="0" name=""/>
        <dsp:cNvSpPr/>
      </dsp:nvSpPr>
      <dsp:spPr>
        <a:xfrm>
          <a:off x="0" y="2668"/>
          <a:ext cx="11843132" cy="1237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La ricerca che persegue fini prescrittivi stabilisce un dialogo ideale con la scienza del Learning Design fornendo indicazioni utili a progettare corsi di alta qualità in grado di raggiungere efficacemente obiettivi auspicati (Laurillard, 2012). </a:t>
          </a:r>
        </a:p>
      </dsp:txBody>
      <dsp:txXfrm>
        <a:off x="0" y="2668"/>
        <a:ext cx="11843132" cy="1237429"/>
      </dsp:txXfrm>
    </dsp:sp>
    <dsp:sp modelId="{66CCC973-7464-9344-A406-7371F223404D}">
      <dsp:nvSpPr>
        <dsp:cNvPr id="0" name=""/>
        <dsp:cNvSpPr/>
      </dsp:nvSpPr>
      <dsp:spPr>
        <a:xfrm>
          <a:off x="0" y="1240097"/>
          <a:ext cx="118431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DCF80-2BA9-3A4E-A7DF-A91CE09D16F4}">
      <dsp:nvSpPr>
        <dsp:cNvPr id="0" name=""/>
        <dsp:cNvSpPr/>
      </dsp:nvSpPr>
      <dsp:spPr>
        <a:xfrm>
          <a:off x="0" y="1240097"/>
          <a:ext cx="2368626" cy="2709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a:t>Si individua, pertanto, una relazione circolare tra Learning Design e Learning Analytics: </a:t>
          </a:r>
          <a:endParaRPr lang="it-IT" sz="2000" kern="1200" dirty="0"/>
        </a:p>
      </dsp:txBody>
      <dsp:txXfrm>
        <a:off x="0" y="1240097"/>
        <a:ext cx="2368626" cy="2709382"/>
      </dsp:txXfrm>
    </dsp:sp>
    <dsp:sp modelId="{17FC4394-97FE-DF4A-B7AE-32E62054B880}">
      <dsp:nvSpPr>
        <dsp:cNvPr id="0" name=""/>
        <dsp:cNvSpPr/>
      </dsp:nvSpPr>
      <dsp:spPr>
        <a:xfrm>
          <a:off x="2546273" y="1295528"/>
          <a:ext cx="9296858" cy="1434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da un lato la progettazione definisce gli obiettivi e i piani educativi dei quali i Learning Analytics possono valutare la qualità in termini di effectiveness e outcomes del processo di apprendimento, fornendo una prospettiva più olistica sull’impatto delle attività progettate (Lockyer, Heathcote, &amp; Dawson, 2013); </a:t>
          </a:r>
        </a:p>
      </dsp:txBody>
      <dsp:txXfrm>
        <a:off x="2546273" y="1295528"/>
        <a:ext cx="9296858" cy="1434393"/>
      </dsp:txXfrm>
    </dsp:sp>
    <dsp:sp modelId="{F53DA294-FEE6-6146-A911-BD3BCAACF5F9}">
      <dsp:nvSpPr>
        <dsp:cNvPr id="0" name=""/>
        <dsp:cNvSpPr/>
      </dsp:nvSpPr>
      <dsp:spPr>
        <a:xfrm>
          <a:off x="2368626" y="2729922"/>
          <a:ext cx="94745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4D0DAC-1214-2541-BA54-0C91D862E632}">
      <dsp:nvSpPr>
        <dsp:cNvPr id="0" name=""/>
        <dsp:cNvSpPr/>
      </dsp:nvSpPr>
      <dsp:spPr>
        <a:xfrm>
          <a:off x="2546273" y="2785353"/>
          <a:ext cx="9296858" cy="1108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a:t>dall’altro, gli esiti delle ricerche nel campo dei Learning Analytics aprono scenari che consentono al Learning Design di ripensare la progettazione dei corsi.</a:t>
          </a:r>
          <a:endParaRPr lang="it-IT" sz="2000" kern="1200" dirty="0"/>
        </a:p>
      </dsp:txBody>
      <dsp:txXfrm>
        <a:off x="2546273" y="2785353"/>
        <a:ext cx="9296858" cy="1108624"/>
      </dsp:txXfrm>
    </dsp:sp>
    <dsp:sp modelId="{CA76EE46-645F-5441-A285-095556CF91B1}">
      <dsp:nvSpPr>
        <dsp:cNvPr id="0" name=""/>
        <dsp:cNvSpPr/>
      </dsp:nvSpPr>
      <dsp:spPr>
        <a:xfrm>
          <a:off x="2368626" y="3893977"/>
          <a:ext cx="94745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75F56-F331-7B47-A47F-55F76827C76A}">
      <dsp:nvSpPr>
        <dsp:cNvPr id="0" name=""/>
        <dsp:cNvSpPr/>
      </dsp:nvSpPr>
      <dsp:spPr>
        <a:xfrm>
          <a:off x="0" y="1652"/>
          <a:ext cx="118431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2C074-445D-2241-AE0C-9E6474A00A4E}">
      <dsp:nvSpPr>
        <dsp:cNvPr id="0" name=""/>
        <dsp:cNvSpPr/>
      </dsp:nvSpPr>
      <dsp:spPr>
        <a:xfrm>
          <a:off x="0" y="1652"/>
          <a:ext cx="2739301" cy="1651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Le tecniche di Learning Analytics avanzano l’istanza dell’accuratezza dei dati.</a:t>
          </a:r>
        </a:p>
      </dsp:txBody>
      <dsp:txXfrm>
        <a:off x="0" y="1652"/>
        <a:ext cx="2739301" cy="1651196"/>
      </dsp:txXfrm>
    </dsp:sp>
    <dsp:sp modelId="{BD1B1C22-4041-8344-AEA2-10B570274A45}">
      <dsp:nvSpPr>
        <dsp:cNvPr id="0" name=""/>
        <dsp:cNvSpPr/>
      </dsp:nvSpPr>
      <dsp:spPr>
        <a:xfrm>
          <a:off x="2909835" y="39417"/>
          <a:ext cx="8924621" cy="755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La sfida è quella di interpretare i dati ottenuti per lo scopo di valutare il successo educativo di una particolare attività (Dawson, </a:t>
          </a:r>
          <a:r>
            <a:rPr lang="it-IT" sz="2000" kern="1200" dirty="0" err="1"/>
            <a:t>Bkharia</a:t>
          </a:r>
          <a:r>
            <a:rPr lang="it-IT" sz="2000" kern="1200" dirty="0"/>
            <a:t>, Lockyer, &amp; Heathcote, 2010). </a:t>
          </a:r>
        </a:p>
      </dsp:txBody>
      <dsp:txXfrm>
        <a:off x="2909835" y="39417"/>
        <a:ext cx="8924621" cy="755304"/>
      </dsp:txXfrm>
    </dsp:sp>
    <dsp:sp modelId="{514DF7DC-293F-084A-B9EF-F50FD46ABCCC}">
      <dsp:nvSpPr>
        <dsp:cNvPr id="0" name=""/>
        <dsp:cNvSpPr/>
      </dsp:nvSpPr>
      <dsp:spPr>
        <a:xfrm>
          <a:off x="2739301" y="794722"/>
          <a:ext cx="90951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005E81-3BE3-C345-BDEF-1BC301156F27}">
      <dsp:nvSpPr>
        <dsp:cNvPr id="0" name=""/>
        <dsp:cNvSpPr/>
      </dsp:nvSpPr>
      <dsp:spPr>
        <a:xfrm>
          <a:off x="2909835" y="832487"/>
          <a:ext cx="8924621" cy="755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L’attenzione ai formati, pertanto, è cruciale nel processo di progettazione didattica di un corso in e-learning. </a:t>
          </a:r>
        </a:p>
      </dsp:txBody>
      <dsp:txXfrm>
        <a:off x="2909835" y="832487"/>
        <a:ext cx="8924621" cy="755304"/>
      </dsp:txXfrm>
    </dsp:sp>
    <dsp:sp modelId="{AEA89BBF-7DC7-1847-B936-EE6CA9118C33}">
      <dsp:nvSpPr>
        <dsp:cNvPr id="0" name=""/>
        <dsp:cNvSpPr/>
      </dsp:nvSpPr>
      <dsp:spPr>
        <a:xfrm>
          <a:off x="2739301" y="1587792"/>
          <a:ext cx="90951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7D1754-498E-E849-92F5-72D87F57DCE4}">
      <dsp:nvSpPr>
        <dsp:cNvPr id="0" name=""/>
        <dsp:cNvSpPr/>
      </dsp:nvSpPr>
      <dsp:spPr>
        <a:xfrm>
          <a:off x="0" y="1652849"/>
          <a:ext cx="118431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BA843-6FC0-BB4C-97F1-72AA3E9073D2}">
      <dsp:nvSpPr>
        <dsp:cNvPr id="0" name=""/>
        <dsp:cNvSpPr/>
      </dsp:nvSpPr>
      <dsp:spPr>
        <a:xfrm>
          <a:off x="0" y="1652849"/>
          <a:ext cx="11843132" cy="1193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Domande conoscitive in merito ai tempi trascorsi durante lo studio di una singola risorsa didattica, i livelli di completamento delle attività, nonché le modalità di accesso, mirano di avere una comprensione profonda degli stili di apprendimento degli studenti nei contesti e-learning per poter progettare, di conseguenza, un’offerta formativa mirata ed efficace.</a:t>
          </a:r>
        </a:p>
      </dsp:txBody>
      <dsp:txXfrm>
        <a:off x="0" y="1652849"/>
        <a:ext cx="11843132" cy="1193945"/>
      </dsp:txXfrm>
    </dsp:sp>
    <dsp:sp modelId="{73A66550-3558-244C-AF02-AA0E344451F7}">
      <dsp:nvSpPr>
        <dsp:cNvPr id="0" name=""/>
        <dsp:cNvSpPr/>
      </dsp:nvSpPr>
      <dsp:spPr>
        <a:xfrm>
          <a:off x="0" y="2846794"/>
          <a:ext cx="118431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4271F5-C1EA-8E43-BDA9-5358000E8851}">
      <dsp:nvSpPr>
        <dsp:cNvPr id="0" name=""/>
        <dsp:cNvSpPr/>
      </dsp:nvSpPr>
      <dsp:spPr>
        <a:xfrm>
          <a:off x="0" y="2846794"/>
          <a:ext cx="11843132" cy="110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Un ulteriore elemento oggetto di crescente attenzione da parte della comunità scientifica è quello legato all'etica del trattamento dei dati degli studenti e la tutela della loro privacy. è in questo scenario che si inserisce questo progetto di ricerca</a:t>
          </a:r>
        </a:p>
      </dsp:txBody>
      <dsp:txXfrm>
        <a:off x="0" y="2846794"/>
        <a:ext cx="11843132" cy="1103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9AD2C-01D6-7947-8289-EB91D94633E5}">
      <dsp:nvSpPr>
        <dsp:cNvPr id="0" name=""/>
        <dsp:cNvSpPr/>
      </dsp:nvSpPr>
      <dsp:spPr>
        <a:xfrm>
          <a:off x="0" y="0"/>
          <a:ext cx="1131185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F6250-9598-084D-9A11-EE210150D2C2}">
      <dsp:nvSpPr>
        <dsp:cNvPr id="0" name=""/>
        <dsp:cNvSpPr/>
      </dsp:nvSpPr>
      <dsp:spPr>
        <a:xfrm>
          <a:off x="0" y="0"/>
          <a:ext cx="11311858" cy="1706719"/>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dirty="0"/>
            <a:t>Da tempo la didattica universitaria ha avviato un processo di innovazione delle pratiche di insegnamento mosso dall’esigenza di rendere l’offerta formativa flessibilmente adattiva rispetto alle mutate necessità dell’utenza.</a:t>
          </a:r>
          <a:endParaRPr lang="it-IT" sz="2800" kern="1200" dirty="0">
            <a:latin typeface="+mn-lt"/>
          </a:endParaRPr>
        </a:p>
      </dsp:txBody>
      <dsp:txXfrm>
        <a:off x="0" y="0"/>
        <a:ext cx="11311858" cy="1706719"/>
      </dsp:txXfrm>
    </dsp:sp>
    <dsp:sp modelId="{F372B93F-F6AC-0A4F-9ED0-CBCAAAFDBF36}">
      <dsp:nvSpPr>
        <dsp:cNvPr id="0" name=""/>
        <dsp:cNvSpPr/>
      </dsp:nvSpPr>
      <dsp:spPr>
        <a:xfrm>
          <a:off x="0" y="1706719"/>
          <a:ext cx="1131185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B8BEC5-1FF0-4C47-B73F-7407663831CC}">
      <dsp:nvSpPr>
        <dsp:cNvPr id="0" name=""/>
        <dsp:cNvSpPr/>
      </dsp:nvSpPr>
      <dsp:spPr>
        <a:xfrm>
          <a:off x="0" y="1706719"/>
          <a:ext cx="11311858" cy="170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dirty="0"/>
            <a:t>Questi processi di innovazione hanno portato alla diffusione sempre più capillare di corsi erogati a distanza in risposta al bisogno di avvicinare l’educazione superiore alle esigenze di un’utenza adulta proveniente da percorsi personali, formativi e professionali caleidoscopici.</a:t>
          </a:r>
        </a:p>
      </dsp:txBody>
      <dsp:txXfrm>
        <a:off x="0" y="1706719"/>
        <a:ext cx="11311858" cy="1706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9AD2C-01D6-7947-8289-EB91D94633E5}">
      <dsp:nvSpPr>
        <dsp:cNvPr id="0" name=""/>
        <dsp:cNvSpPr/>
      </dsp:nvSpPr>
      <dsp:spPr>
        <a:xfrm>
          <a:off x="0" y="1923"/>
          <a:ext cx="1131185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F6250-9598-084D-9A11-EE210150D2C2}">
      <dsp:nvSpPr>
        <dsp:cNvPr id="0" name=""/>
        <dsp:cNvSpPr/>
      </dsp:nvSpPr>
      <dsp:spPr>
        <a:xfrm>
          <a:off x="0" y="1923"/>
          <a:ext cx="2262371" cy="3936117"/>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Parallelamente alla diffusione dell’e-learning, si sono sollevati numerosi interrogativi relativi a una molteplicità di aspetti legati a questi contesti di formazione, cui la ricerca scientifica ha cercato di dare risposta: </a:t>
          </a:r>
          <a:endParaRPr lang="it-IT" sz="2000" kern="1200" dirty="0">
            <a:latin typeface="+mn-lt"/>
          </a:endParaRPr>
        </a:p>
      </dsp:txBody>
      <dsp:txXfrm>
        <a:off x="0" y="1923"/>
        <a:ext cx="2262371" cy="3936117"/>
      </dsp:txXfrm>
    </dsp:sp>
    <dsp:sp modelId="{0A23837C-D2FB-CF42-AEC2-E219A893AB13}">
      <dsp:nvSpPr>
        <dsp:cNvPr id="0" name=""/>
        <dsp:cNvSpPr/>
      </dsp:nvSpPr>
      <dsp:spPr>
        <a:xfrm>
          <a:off x="2432049" y="48194"/>
          <a:ext cx="8879808" cy="925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t>come ridurre la percezione di isolamento sociale indotta dall’uso del computer come mezzo di erogazione che sostituisce la presenza di un docente e di una comunità di discenti in aula? </a:t>
          </a:r>
        </a:p>
      </dsp:txBody>
      <dsp:txXfrm>
        <a:off x="2432049" y="48194"/>
        <a:ext cx="8879808" cy="925410"/>
      </dsp:txXfrm>
    </dsp:sp>
    <dsp:sp modelId="{0B03E225-B9C8-C840-9447-E99846E9D822}">
      <dsp:nvSpPr>
        <dsp:cNvPr id="0" name=""/>
        <dsp:cNvSpPr/>
      </dsp:nvSpPr>
      <dsp:spPr>
        <a:xfrm>
          <a:off x="2262371" y="973604"/>
          <a:ext cx="90494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5D74EC-BBFA-214A-B1C2-27594A219D47}">
      <dsp:nvSpPr>
        <dsp:cNvPr id="0" name=""/>
        <dsp:cNvSpPr/>
      </dsp:nvSpPr>
      <dsp:spPr>
        <a:xfrm>
          <a:off x="2432049" y="1019875"/>
          <a:ext cx="8879808" cy="925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Wingdings" pitchFamily="2" charset="2"/>
            <a:buNone/>
          </a:pPr>
          <a:r>
            <a:rPr lang="it-IT" sz="2000" kern="1200"/>
            <a:t>Come è possibile verificare l’efficacia e la qualità degli apprendimenti, nonché il livello di acquisizione profonda delle conoscenze acquisite online? </a:t>
          </a:r>
          <a:endParaRPr lang="it-IT" sz="2000" kern="1200" dirty="0"/>
        </a:p>
      </dsp:txBody>
      <dsp:txXfrm>
        <a:off x="2432049" y="1019875"/>
        <a:ext cx="8879808" cy="925410"/>
      </dsp:txXfrm>
    </dsp:sp>
    <dsp:sp modelId="{A3C2A58A-F460-9348-8F37-61A746BDF35F}">
      <dsp:nvSpPr>
        <dsp:cNvPr id="0" name=""/>
        <dsp:cNvSpPr/>
      </dsp:nvSpPr>
      <dsp:spPr>
        <a:xfrm>
          <a:off x="2262371" y="1945285"/>
          <a:ext cx="90494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A3BEED-C7D0-6546-A0CD-5FE598BE1BF5}">
      <dsp:nvSpPr>
        <dsp:cNvPr id="0" name=""/>
        <dsp:cNvSpPr/>
      </dsp:nvSpPr>
      <dsp:spPr>
        <a:xfrm>
          <a:off x="2432049" y="1991556"/>
          <a:ext cx="8879808" cy="925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a:t>Come fare a individuare quegli studenti a rischio di abbandono degli studi nei contesti di e-learning e a progettare interventi di supporto tempestivi e adeguati alle loro specifiche necessità? </a:t>
          </a:r>
          <a:endParaRPr lang="it-IT" sz="2000" kern="1200" dirty="0"/>
        </a:p>
      </dsp:txBody>
      <dsp:txXfrm>
        <a:off x="2432049" y="1991556"/>
        <a:ext cx="8879808" cy="925410"/>
      </dsp:txXfrm>
    </dsp:sp>
    <dsp:sp modelId="{66396FCE-4B91-7B4F-8A02-9432CD700D69}">
      <dsp:nvSpPr>
        <dsp:cNvPr id="0" name=""/>
        <dsp:cNvSpPr/>
      </dsp:nvSpPr>
      <dsp:spPr>
        <a:xfrm>
          <a:off x="2262371" y="2916966"/>
          <a:ext cx="90494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4A991D-9F60-5243-A97B-2B8C8A24A2C2}">
      <dsp:nvSpPr>
        <dsp:cNvPr id="0" name=""/>
        <dsp:cNvSpPr/>
      </dsp:nvSpPr>
      <dsp:spPr>
        <a:xfrm>
          <a:off x="2432049" y="2963237"/>
          <a:ext cx="8879808" cy="925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a:t>È possibile capire se il corso che si sta erogando è efficace e rispondente ai bisogni formativi dell’utenza? </a:t>
          </a:r>
          <a:endParaRPr lang="it-IT" sz="2000" kern="1200" dirty="0"/>
        </a:p>
      </dsp:txBody>
      <dsp:txXfrm>
        <a:off x="2432049" y="2963237"/>
        <a:ext cx="8879808" cy="925410"/>
      </dsp:txXfrm>
    </dsp:sp>
    <dsp:sp modelId="{4AFB3985-49C1-6D4D-A711-5AEFE2C5DBFF}">
      <dsp:nvSpPr>
        <dsp:cNvPr id="0" name=""/>
        <dsp:cNvSpPr/>
      </dsp:nvSpPr>
      <dsp:spPr>
        <a:xfrm>
          <a:off x="2262371" y="3888647"/>
          <a:ext cx="90494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96A5C-400E-0E47-BDA2-45284B2B9AEF}">
      <dsp:nvSpPr>
        <dsp:cNvPr id="0" name=""/>
        <dsp:cNvSpPr/>
      </dsp:nvSpPr>
      <dsp:spPr>
        <a:xfrm rot="5400000">
          <a:off x="1700628" y="1045046"/>
          <a:ext cx="1803270" cy="3000601"/>
        </a:xfrm>
        <a:prstGeom prst="corner">
          <a:avLst>
            <a:gd name="adj1" fmla="val 16120"/>
            <a:gd name="adj2" fmla="val 1611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A0510-66FB-B144-A547-C313715F9785}">
      <dsp:nvSpPr>
        <dsp:cNvPr id="0" name=""/>
        <dsp:cNvSpPr/>
      </dsp:nvSpPr>
      <dsp:spPr>
        <a:xfrm>
          <a:off x="1399618" y="1941579"/>
          <a:ext cx="2708959" cy="2374561"/>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t>Il paradigma dei Learning Analytics nasce come risposta a numerose necessità conoscitive in questo ambito. </a:t>
          </a:r>
          <a:endParaRPr lang="it-IT" sz="1800" kern="1200" dirty="0">
            <a:latin typeface="+mn-lt"/>
          </a:endParaRPr>
        </a:p>
      </dsp:txBody>
      <dsp:txXfrm>
        <a:off x="1399618" y="1941579"/>
        <a:ext cx="2708959" cy="2374561"/>
      </dsp:txXfrm>
    </dsp:sp>
    <dsp:sp modelId="{1BF394EE-C51E-C64D-B140-7D553B7FD900}">
      <dsp:nvSpPr>
        <dsp:cNvPr id="0" name=""/>
        <dsp:cNvSpPr/>
      </dsp:nvSpPr>
      <dsp:spPr>
        <a:xfrm>
          <a:off x="3597453" y="824138"/>
          <a:ext cx="511124" cy="511124"/>
        </a:xfrm>
        <a:prstGeom prst="triangle">
          <a:avLst>
            <a:gd name="adj" fmla="val 1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582A3-E98C-ED49-AEB7-922EE5EBABF1}">
      <dsp:nvSpPr>
        <dsp:cNvPr id="0" name=""/>
        <dsp:cNvSpPr/>
      </dsp:nvSpPr>
      <dsp:spPr>
        <a:xfrm rot="5400000">
          <a:off x="5016924" y="224425"/>
          <a:ext cx="1803270" cy="3000601"/>
        </a:xfrm>
        <a:prstGeom prst="corner">
          <a:avLst>
            <a:gd name="adj1" fmla="val 16120"/>
            <a:gd name="adj2" fmla="val 1611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CD82B-74CB-DE4C-864F-B1826EE79ECA}">
      <dsp:nvSpPr>
        <dsp:cNvPr id="0" name=""/>
        <dsp:cNvSpPr/>
      </dsp:nvSpPr>
      <dsp:spPr>
        <a:xfrm>
          <a:off x="4715913" y="1120959"/>
          <a:ext cx="2708959" cy="2374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t>L’e-learning, infatti, è un contesto in cui si producono enormi quantità di dati che tracciano la storia del percorso formativo condotto dagli studenti all’interno di corsi online. </a:t>
          </a:r>
        </a:p>
      </dsp:txBody>
      <dsp:txXfrm>
        <a:off x="4715913" y="1120959"/>
        <a:ext cx="2708959" cy="2374561"/>
      </dsp:txXfrm>
    </dsp:sp>
    <dsp:sp modelId="{44FC7C50-5D77-D644-A7DA-F8487B9418A3}">
      <dsp:nvSpPr>
        <dsp:cNvPr id="0" name=""/>
        <dsp:cNvSpPr/>
      </dsp:nvSpPr>
      <dsp:spPr>
        <a:xfrm>
          <a:off x="6913748" y="3518"/>
          <a:ext cx="511124" cy="511124"/>
        </a:xfrm>
        <a:prstGeom prst="triangle">
          <a:avLst>
            <a:gd name="adj" fmla="val 1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A2194-4FD4-8240-854C-1900F3727C39}">
      <dsp:nvSpPr>
        <dsp:cNvPr id="0" name=""/>
        <dsp:cNvSpPr/>
      </dsp:nvSpPr>
      <dsp:spPr>
        <a:xfrm rot="5400000">
          <a:off x="8333219" y="-596194"/>
          <a:ext cx="1803270" cy="3000601"/>
        </a:xfrm>
        <a:prstGeom prst="corner">
          <a:avLst>
            <a:gd name="adj1" fmla="val 16120"/>
            <a:gd name="adj2" fmla="val 1611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BFC35-34F0-9745-9A5E-8340CC3A4C2B}">
      <dsp:nvSpPr>
        <dsp:cNvPr id="0" name=""/>
        <dsp:cNvSpPr/>
      </dsp:nvSpPr>
      <dsp:spPr>
        <a:xfrm>
          <a:off x="8032209" y="300338"/>
          <a:ext cx="2708959" cy="2374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t>Il Learning Analytics è un paradigma che offre tecniche di analisi e modelli di interpretazione utili al miglioramento dell’efficacia di interventi formativi erogati in modalità e-learning che permettono alla comunità accademica di ripensare i metodi didattici rispondendo alle istanze avanzate da un’utenza mutata nelle esigenze e nelle modalità di accesso alla formazione superiore.</a:t>
          </a:r>
        </a:p>
      </dsp:txBody>
      <dsp:txXfrm>
        <a:off x="8032209" y="300338"/>
        <a:ext cx="2708959" cy="23745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22179-7610-574A-9012-700A659A397F}">
      <dsp:nvSpPr>
        <dsp:cNvPr id="0" name=""/>
        <dsp:cNvSpPr/>
      </dsp:nvSpPr>
      <dsp:spPr>
        <a:xfrm flipH="1" flipV="1">
          <a:off x="2711955" y="143466"/>
          <a:ext cx="105503" cy="222521"/>
        </a:xfrm>
        <a:prstGeom prst="rect">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DA7A6A-9388-3E4B-BE4E-B84A5B566E06}">
      <dsp:nvSpPr>
        <dsp:cNvPr id="0" name=""/>
        <dsp:cNvSpPr/>
      </dsp:nvSpPr>
      <dsp:spPr>
        <a:xfrm>
          <a:off x="1667686" y="656317"/>
          <a:ext cx="7715316" cy="3094097"/>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i="1" kern="1200" dirty="0"/>
            <a:t>The </a:t>
          </a:r>
          <a:r>
            <a:rPr lang="it-IT" sz="2800" i="1" kern="1200" dirty="0" err="1"/>
            <a:t>measurement</a:t>
          </a:r>
          <a:r>
            <a:rPr lang="it-IT" sz="2800" i="1" kern="1200" dirty="0"/>
            <a:t>, </a:t>
          </a:r>
          <a:r>
            <a:rPr lang="it-IT" sz="2800" i="1" kern="1200" dirty="0" err="1"/>
            <a:t>collection</a:t>
          </a:r>
          <a:r>
            <a:rPr lang="it-IT" sz="2800" i="1" kern="1200" dirty="0"/>
            <a:t>, analysis and reporting of data about learners and </a:t>
          </a:r>
          <a:r>
            <a:rPr lang="it-IT" sz="2800" i="1" kern="1200" dirty="0" err="1"/>
            <a:t>their</a:t>
          </a:r>
          <a:r>
            <a:rPr lang="it-IT" sz="2800" i="1" kern="1200" dirty="0"/>
            <a:t> </a:t>
          </a:r>
          <a:r>
            <a:rPr lang="it-IT" sz="2800" i="1" kern="1200" dirty="0" err="1"/>
            <a:t>contexts</a:t>
          </a:r>
          <a:r>
            <a:rPr lang="it-IT" sz="2800" i="1" kern="1200" dirty="0"/>
            <a:t>, for </a:t>
          </a:r>
          <a:r>
            <a:rPr lang="it-IT" sz="2800" i="1" kern="1200" dirty="0" err="1"/>
            <a:t>purposes</a:t>
          </a:r>
          <a:r>
            <a:rPr lang="it-IT" sz="2800" i="1" kern="1200" dirty="0"/>
            <a:t> of </a:t>
          </a:r>
          <a:r>
            <a:rPr lang="it-IT" sz="2800" i="1" kern="1200" dirty="0" err="1"/>
            <a:t>understanding</a:t>
          </a:r>
          <a:r>
            <a:rPr lang="it-IT" sz="2800" i="1" kern="1200" dirty="0"/>
            <a:t> and </a:t>
          </a:r>
          <a:r>
            <a:rPr lang="it-IT" sz="2800" i="1" kern="1200" dirty="0" err="1"/>
            <a:t>optimizing</a:t>
          </a:r>
          <a:r>
            <a:rPr lang="it-IT" sz="2800" i="1" kern="1200" dirty="0"/>
            <a:t> learning and the environments in </a:t>
          </a:r>
          <a:r>
            <a:rPr lang="it-IT" sz="2800" i="1" kern="1200" dirty="0" err="1"/>
            <a:t>which</a:t>
          </a:r>
          <a:r>
            <a:rPr lang="it-IT" sz="2800" i="1" kern="1200" dirty="0"/>
            <a:t> it </a:t>
          </a:r>
          <a:r>
            <a:rPr lang="it-IT" sz="2800" i="1" kern="1200" dirty="0" err="1"/>
            <a:t>occurs</a:t>
          </a:r>
          <a:r>
            <a:rPr lang="it-IT" sz="2800" i="1" kern="1200" dirty="0"/>
            <a:t> </a:t>
          </a:r>
        </a:p>
        <a:p>
          <a:pPr marL="0" lvl="0" indent="0" algn="ctr" defTabSz="1244600">
            <a:lnSpc>
              <a:spcPct val="90000"/>
            </a:lnSpc>
            <a:spcBef>
              <a:spcPct val="0"/>
            </a:spcBef>
            <a:spcAft>
              <a:spcPct val="35000"/>
            </a:spcAft>
            <a:buNone/>
          </a:pPr>
          <a:r>
            <a:rPr lang="it-IT" sz="1800" kern="1200" dirty="0"/>
            <a:t>(LAK,2011 – </a:t>
          </a:r>
          <a:r>
            <a:rPr lang="it-IT" sz="1800" i="1" kern="1200" dirty="0"/>
            <a:t>Conference of Learning Analytics and Knowledge</a:t>
          </a:r>
          <a:r>
            <a:rPr lang="it-IT" sz="1800" kern="1200" dirty="0"/>
            <a:t>)</a:t>
          </a:r>
          <a:endParaRPr lang="it-IT" sz="1800" kern="1200" dirty="0">
            <a:latin typeface="+mn-lt"/>
          </a:endParaRPr>
        </a:p>
      </dsp:txBody>
      <dsp:txXfrm>
        <a:off x="1667686" y="656317"/>
        <a:ext cx="7715316" cy="3094097"/>
      </dsp:txXfrm>
    </dsp:sp>
    <dsp:sp modelId="{0563C448-A1B3-CA47-A829-CFCE59EF1CB7}">
      <dsp:nvSpPr>
        <dsp:cNvPr id="0" name=""/>
        <dsp:cNvSpPr/>
      </dsp:nvSpPr>
      <dsp:spPr>
        <a:xfrm>
          <a:off x="1116569" y="108710"/>
          <a:ext cx="1967889" cy="1754950"/>
        </a:xfrm>
        <a:prstGeom prst="halfFrame">
          <a:avLst>
            <a:gd name="adj1" fmla="val 25770"/>
            <a:gd name="adj2" fmla="val 257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A89B7-77C3-DD4B-9F5D-FA70A7D6FF00}">
      <dsp:nvSpPr>
        <dsp:cNvPr id="0" name=""/>
        <dsp:cNvSpPr/>
      </dsp:nvSpPr>
      <dsp:spPr>
        <a:xfrm rot="5400000">
          <a:off x="8053566" y="2241"/>
          <a:ext cx="1754950" cy="1967889"/>
        </a:xfrm>
        <a:prstGeom prst="halfFrame">
          <a:avLst>
            <a:gd name="adj1" fmla="val 25770"/>
            <a:gd name="adj2" fmla="val 257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5FB660-6B2D-614E-A920-3FC7402E3B48}">
      <dsp:nvSpPr>
        <dsp:cNvPr id="0" name=""/>
        <dsp:cNvSpPr/>
      </dsp:nvSpPr>
      <dsp:spPr>
        <a:xfrm rot="16200000">
          <a:off x="1212032" y="2390773"/>
          <a:ext cx="1754950" cy="1967889"/>
        </a:xfrm>
        <a:prstGeom prst="halfFrame">
          <a:avLst>
            <a:gd name="adj1" fmla="val 25770"/>
            <a:gd name="adj2" fmla="val 257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9998AB-CA5E-C147-B12C-463E4057A442}">
      <dsp:nvSpPr>
        <dsp:cNvPr id="0" name=""/>
        <dsp:cNvSpPr/>
      </dsp:nvSpPr>
      <dsp:spPr>
        <a:xfrm rot="10800000">
          <a:off x="7903071" y="2497233"/>
          <a:ext cx="1967889" cy="1754950"/>
        </a:xfrm>
        <a:prstGeom prst="halfFrame">
          <a:avLst>
            <a:gd name="adj1" fmla="val 25770"/>
            <a:gd name="adj2" fmla="val 257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3C2AA-940C-8C4C-9DE2-7DE291340612}">
      <dsp:nvSpPr>
        <dsp:cNvPr id="0" name=""/>
        <dsp:cNvSpPr/>
      </dsp:nvSpPr>
      <dsp:spPr>
        <a:xfrm>
          <a:off x="10641" y="0"/>
          <a:ext cx="3782392" cy="4318612"/>
        </a:xfrm>
        <a:prstGeom prst="roundRect">
          <a:avLst>
            <a:gd name="adj" fmla="val 10000"/>
          </a:avLst>
        </a:prstGeom>
        <a:solidFill>
          <a:schemeClr val="accent1">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i="0" kern="1200" dirty="0"/>
            <a:t>Questo campo d’indagine mira a costruire modelli di analisi che possano rendere i dati prodotti da un Learning Management System (LMS) fonti di informazione, conoscenza e saggezza (Ackoff, 1989) al fine di migliorare l’offerta formativa, gli ambienti di apprendimento e i learning outcomes di corsi online. </a:t>
          </a:r>
          <a:endParaRPr lang="it-IT" sz="2200" i="0" kern="1200" dirty="0">
            <a:latin typeface="+mn-lt"/>
          </a:endParaRPr>
        </a:p>
      </dsp:txBody>
      <dsp:txXfrm>
        <a:off x="121423" y="110782"/>
        <a:ext cx="3560828" cy="4097048"/>
      </dsp:txXfrm>
    </dsp:sp>
    <dsp:sp modelId="{5D790B0E-EFD1-E84F-B456-DF84251ECEC9}">
      <dsp:nvSpPr>
        <dsp:cNvPr id="0" name=""/>
        <dsp:cNvSpPr/>
      </dsp:nvSpPr>
      <dsp:spPr>
        <a:xfrm>
          <a:off x="4080157" y="1803272"/>
          <a:ext cx="608701" cy="712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it-IT" sz="2200" i="0" kern="1200">
            <a:latin typeface="+mn-lt"/>
          </a:endParaRPr>
        </a:p>
      </dsp:txBody>
      <dsp:txXfrm>
        <a:off x="4080157" y="1945685"/>
        <a:ext cx="426091" cy="427240"/>
      </dsp:txXfrm>
    </dsp:sp>
    <dsp:sp modelId="{55A230F6-0F11-1547-81BB-650D8B98F6ED}">
      <dsp:nvSpPr>
        <dsp:cNvPr id="0" name=""/>
        <dsp:cNvSpPr/>
      </dsp:nvSpPr>
      <dsp:spPr>
        <a:xfrm>
          <a:off x="4941527" y="40543"/>
          <a:ext cx="2871234" cy="423752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i="0" kern="1200" dirty="0"/>
            <a:t>Si tratta, dunque, di svolgere analisi su dati digitali per generare una conoscenza che possa tradursi in azioni mirate al miglioramento dell’apprendimento (Crick, 2017). </a:t>
          </a:r>
        </a:p>
      </dsp:txBody>
      <dsp:txXfrm>
        <a:off x="5025623" y="124639"/>
        <a:ext cx="2703042" cy="4069332"/>
      </dsp:txXfrm>
    </dsp:sp>
    <dsp:sp modelId="{CE0CD4FB-22F7-B949-95BD-734D38428E76}">
      <dsp:nvSpPr>
        <dsp:cNvPr id="0" name=""/>
        <dsp:cNvSpPr/>
      </dsp:nvSpPr>
      <dsp:spPr>
        <a:xfrm>
          <a:off x="8099885" y="1803272"/>
          <a:ext cx="608701" cy="712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it-IT" sz="2200" i="0" kern="1200"/>
        </a:p>
      </dsp:txBody>
      <dsp:txXfrm>
        <a:off x="8099885" y="1945685"/>
        <a:ext cx="426091" cy="427240"/>
      </dsp:txXfrm>
    </dsp:sp>
    <dsp:sp modelId="{C2D3C1D2-401E-0247-A47C-200035397655}">
      <dsp:nvSpPr>
        <dsp:cNvPr id="0" name=""/>
        <dsp:cNvSpPr/>
      </dsp:nvSpPr>
      <dsp:spPr>
        <a:xfrm>
          <a:off x="8961255" y="53255"/>
          <a:ext cx="2871234" cy="42121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i="0" kern="1200" dirty="0"/>
            <a:t>In sostanza si tratta dell’analisi di dati raccolti nel contesto dell’e-learning al fine di implementare il servizio offerto. </a:t>
          </a:r>
        </a:p>
      </dsp:txBody>
      <dsp:txXfrm>
        <a:off x="9045351" y="137351"/>
        <a:ext cx="2703042" cy="40439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C8EFF-D9C0-A54D-BA9C-6532E876BC95}">
      <dsp:nvSpPr>
        <dsp:cNvPr id="0" name=""/>
        <dsp:cNvSpPr/>
      </dsp:nvSpPr>
      <dsp:spPr>
        <a:xfrm>
          <a:off x="0" y="117"/>
          <a:ext cx="1184313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35E67-825B-0C4F-8E75-29D927E42485}">
      <dsp:nvSpPr>
        <dsp:cNvPr id="0" name=""/>
        <dsp:cNvSpPr/>
      </dsp:nvSpPr>
      <dsp:spPr>
        <a:xfrm>
          <a:off x="0" y="117"/>
          <a:ext cx="11843132" cy="99548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i="0" kern="1200" dirty="0"/>
            <a:t>In origine queste analisi venivano realizzate mediante tecniche di Data Mining, ossia tecniche di analisi (alberi di decisione, algoritmi statistici, programmazione logica, reti neurali artificiali, regole di induzione) applicate ai dati con lo scopo di fare emergere modelli latenti potenzialmente utili (Romero e Ventura, 2007; Chatti et al., 2012).</a:t>
          </a:r>
          <a:endParaRPr lang="it-IT" sz="1800" i="0" kern="1200" dirty="0">
            <a:latin typeface="+mn-lt"/>
          </a:endParaRPr>
        </a:p>
      </dsp:txBody>
      <dsp:txXfrm>
        <a:off x="0" y="117"/>
        <a:ext cx="11843132" cy="995486"/>
      </dsp:txXfrm>
    </dsp:sp>
    <dsp:sp modelId="{F8741681-2878-D749-8F69-BB7A89C75D7E}">
      <dsp:nvSpPr>
        <dsp:cNvPr id="0" name=""/>
        <dsp:cNvSpPr/>
      </dsp:nvSpPr>
      <dsp:spPr>
        <a:xfrm>
          <a:off x="0" y="995603"/>
          <a:ext cx="1184313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36DB8-854D-834D-A4F6-5964441E0E23}">
      <dsp:nvSpPr>
        <dsp:cNvPr id="0" name=""/>
        <dsp:cNvSpPr/>
      </dsp:nvSpPr>
      <dsp:spPr>
        <a:xfrm>
          <a:off x="0" y="995603"/>
          <a:ext cx="11831566" cy="1282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i="0" kern="1200" dirty="0"/>
            <a:t>Nel tempo, il settore del Data Mining aveva sviluppato tecniche più specifiche per l’e-learning, dando vita alla sotto-area “Educational data mining” che si «occupa di sviluppare metodi per esplorare i tipi di dati specifici che provengono da contesti educativi e utilizzare tali metodi per comprendere meglio gli studenti e i contesti in cui essi imparano» (</a:t>
          </a:r>
          <a:r>
            <a:rPr lang="it-IT" sz="1800" i="0" kern="1200" dirty="0" err="1"/>
            <a:t>educationaldatamining.org</a:t>
          </a:r>
          <a:r>
            <a:rPr lang="it-IT" sz="1800" i="0" kern="1200" dirty="0"/>
            <a:t>).</a:t>
          </a:r>
        </a:p>
      </dsp:txBody>
      <dsp:txXfrm>
        <a:off x="0" y="995603"/>
        <a:ext cx="11831566" cy="1282953"/>
      </dsp:txXfrm>
    </dsp:sp>
    <dsp:sp modelId="{27EAC774-BF72-E148-8BDC-E3EBA8C8B6EB}">
      <dsp:nvSpPr>
        <dsp:cNvPr id="0" name=""/>
        <dsp:cNvSpPr/>
      </dsp:nvSpPr>
      <dsp:spPr>
        <a:xfrm>
          <a:off x="0" y="2278557"/>
          <a:ext cx="1184313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9A6B1C-FDD6-D845-A7BA-B603DF2C226A}">
      <dsp:nvSpPr>
        <dsp:cNvPr id="0" name=""/>
        <dsp:cNvSpPr/>
      </dsp:nvSpPr>
      <dsp:spPr>
        <a:xfrm>
          <a:off x="0" y="2278557"/>
          <a:ext cx="11843132" cy="99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i="0" kern="1200" dirty="0"/>
            <a:t>Il sapere pedagogico ha cominciato ad arricchire gli esiti di queste analisi prevalentemente attraverso il contributo di esperti di social network analysis con background di stampo socio-costruttivista.</a:t>
          </a:r>
        </a:p>
      </dsp:txBody>
      <dsp:txXfrm>
        <a:off x="0" y="2278557"/>
        <a:ext cx="11843132" cy="995486"/>
      </dsp:txXfrm>
    </dsp:sp>
    <dsp:sp modelId="{73AEDF92-3D9F-6B46-8936-21E9852220A9}">
      <dsp:nvSpPr>
        <dsp:cNvPr id="0" name=""/>
        <dsp:cNvSpPr/>
      </dsp:nvSpPr>
      <dsp:spPr>
        <a:xfrm>
          <a:off x="0" y="3274044"/>
          <a:ext cx="1184313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C794F-A7EB-D841-ADE2-7A6CC680CE56}">
      <dsp:nvSpPr>
        <dsp:cNvPr id="0" name=""/>
        <dsp:cNvSpPr/>
      </dsp:nvSpPr>
      <dsp:spPr>
        <a:xfrm>
          <a:off x="0" y="3274044"/>
          <a:ext cx="11843132" cy="99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i="0" kern="1200" dirty="0"/>
            <a:t>Seguendo questa direttrice di lavoro che ha vissuto la sua massima espressione tra il 2003 e il 2010, la ricerca sul campo si è mossa nella direzione di un’ottimizzazione delle opportunità di apprendimento all’interno di corsi in e-learning. </a:t>
          </a:r>
        </a:p>
      </dsp:txBody>
      <dsp:txXfrm>
        <a:off x="0" y="3274044"/>
        <a:ext cx="11843132" cy="9954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C8EFF-D9C0-A54D-BA9C-6532E876BC95}">
      <dsp:nvSpPr>
        <dsp:cNvPr id="0" name=""/>
        <dsp:cNvSpPr/>
      </dsp:nvSpPr>
      <dsp:spPr>
        <a:xfrm>
          <a:off x="0" y="2176"/>
          <a:ext cx="1184313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35E67-825B-0C4F-8E75-29D927E42485}">
      <dsp:nvSpPr>
        <dsp:cNvPr id="0" name=""/>
        <dsp:cNvSpPr/>
      </dsp:nvSpPr>
      <dsp:spPr>
        <a:xfrm>
          <a:off x="0" y="2176"/>
          <a:ext cx="3607095" cy="337318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De Liddo et al. (2001) e Ferguson, &amp; </a:t>
          </a:r>
          <a:r>
            <a:rPr lang="it-IT" sz="2400" kern="1200" dirty="0" err="1"/>
            <a:t>Buckingam</a:t>
          </a:r>
          <a:r>
            <a:rPr lang="it-IT" sz="2400" kern="1200" dirty="0"/>
            <a:t> </a:t>
          </a:r>
          <a:r>
            <a:rPr lang="it-IT" sz="2400" kern="1200" dirty="0" err="1"/>
            <a:t>Shum</a:t>
          </a:r>
          <a:r>
            <a:rPr lang="it-IT" sz="2400" kern="1200" dirty="0"/>
            <a:t> (2011) sono stati i primi principali autori che hanno applicato nell’ambito del Learning Analytics tecniche di analisi del discorso: </a:t>
          </a:r>
          <a:endParaRPr lang="it-IT" sz="2400" i="0" kern="1200" dirty="0">
            <a:latin typeface="+mn-lt"/>
          </a:endParaRPr>
        </a:p>
      </dsp:txBody>
      <dsp:txXfrm>
        <a:off x="0" y="2176"/>
        <a:ext cx="3607095" cy="3373188"/>
      </dsp:txXfrm>
    </dsp:sp>
    <dsp:sp modelId="{492013A2-0352-8E4F-BFAF-A41AB1B7550A}">
      <dsp:nvSpPr>
        <dsp:cNvPr id="0" name=""/>
        <dsp:cNvSpPr/>
      </dsp:nvSpPr>
      <dsp:spPr>
        <a:xfrm>
          <a:off x="3761322" y="54882"/>
          <a:ext cx="8071198" cy="105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il dialogo esplorativo (Mercer e </a:t>
          </a:r>
          <a:r>
            <a:rPr lang="it-IT" sz="2400" kern="1200" dirty="0" err="1"/>
            <a:t>Wegerif</a:t>
          </a:r>
          <a:r>
            <a:rPr lang="it-IT" sz="2400" kern="1200" dirty="0"/>
            <a:t>, 1999; Mercer, 2000); </a:t>
          </a:r>
        </a:p>
      </dsp:txBody>
      <dsp:txXfrm>
        <a:off x="3761322" y="54882"/>
        <a:ext cx="8071198" cy="1054121"/>
      </dsp:txXfrm>
    </dsp:sp>
    <dsp:sp modelId="{B4EBD930-4C2E-6C44-B3BD-363B0AFC7D9D}">
      <dsp:nvSpPr>
        <dsp:cNvPr id="0" name=""/>
        <dsp:cNvSpPr/>
      </dsp:nvSpPr>
      <dsp:spPr>
        <a:xfrm>
          <a:off x="3607095" y="1109003"/>
          <a:ext cx="82254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69BFA0-3322-6342-A709-7D8B9AA9A28D}">
      <dsp:nvSpPr>
        <dsp:cNvPr id="0" name=""/>
        <dsp:cNvSpPr/>
      </dsp:nvSpPr>
      <dsp:spPr>
        <a:xfrm>
          <a:off x="3761322" y="1161709"/>
          <a:ext cx="8071198" cy="105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la </a:t>
          </a:r>
          <a:r>
            <a:rPr lang="it-IT" sz="2400" kern="1200" dirty="0" err="1"/>
            <a:t>latent</a:t>
          </a:r>
          <a:r>
            <a:rPr lang="it-IT" sz="2400" kern="1200" dirty="0"/>
            <a:t> semantic analysis (</a:t>
          </a:r>
          <a:r>
            <a:rPr lang="it-IT" sz="2400" kern="1200" dirty="0" err="1"/>
            <a:t>Landauer</a:t>
          </a:r>
          <a:r>
            <a:rPr lang="it-IT" sz="2400" kern="1200" dirty="0"/>
            <a:t>, </a:t>
          </a:r>
          <a:r>
            <a:rPr lang="it-IT" sz="2400" kern="1200" dirty="0" err="1"/>
            <a:t>Foltz</a:t>
          </a:r>
          <a:r>
            <a:rPr lang="it-IT" sz="2400" kern="1200" dirty="0"/>
            <a:t> e </a:t>
          </a:r>
          <a:r>
            <a:rPr lang="it-IT" sz="2400" kern="1200" dirty="0" err="1"/>
            <a:t>Laham</a:t>
          </a:r>
          <a:r>
            <a:rPr lang="it-IT" sz="2400" kern="1200" dirty="0"/>
            <a:t>, 1998); </a:t>
          </a:r>
        </a:p>
      </dsp:txBody>
      <dsp:txXfrm>
        <a:off x="3761322" y="1161709"/>
        <a:ext cx="8071198" cy="1054121"/>
      </dsp:txXfrm>
    </dsp:sp>
    <dsp:sp modelId="{F3BF16BB-9EC2-D449-AD3F-D4B7DCAF1C86}">
      <dsp:nvSpPr>
        <dsp:cNvPr id="0" name=""/>
        <dsp:cNvSpPr/>
      </dsp:nvSpPr>
      <dsp:spPr>
        <a:xfrm>
          <a:off x="3607095" y="2215831"/>
          <a:ext cx="82254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D35F11-5F2A-1948-8A7F-CF4AB1828754}">
      <dsp:nvSpPr>
        <dsp:cNvPr id="0" name=""/>
        <dsp:cNvSpPr/>
      </dsp:nvSpPr>
      <dsp:spPr>
        <a:xfrm>
          <a:off x="3761322" y="2268537"/>
          <a:ext cx="8071198" cy="105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l’argomentazione computazionale (</a:t>
          </a:r>
          <a:r>
            <a:rPr lang="it-IT" sz="2400" kern="1200" dirty="0" err="1"/>
            <a:t>Thomason</a:t>
          </a:r>
          <a:r>
            <a:rPr lang="it-IT" sz="2400" kern="1200" dirty="0"/>
            <a:t> e Rider, 2008). </a:t>
          </a:r>
        </a:p>
      </dsp:txBody>
      <dsp:txXfrm>
        <a:off x="3761322" y="2268537"/>
        <a:ext cx="8071198" cy="1054121"/>
      </dsp:txXfrm>
    </dsp:sp>
    <dsp:sp modelId="{72EEB029-44A8-B246-A488-5A28F8B03B39}">
      <dsp:nvSpPr>
        <dsp:cNvPr id="0" name=""/>
        <dsp:cNvSpPr/>
      </dsp:nvSpPr>
      <dsp:spPr>
        <a:xfrm>
          <a:off x="3607095" y="3322658"/>
          <a:ext cx="82254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D2B6C1-7171-4343-9073-5B80F035A4AD}">
      <dsp:nvSpPr>
        <dsp:cNvPr id="0" name=""/>
        <dsp:cNvSpPr/>
      </dsp:nvSpPr>
      <dsp:spPr>
        <a:xfrm>
          <a:off x="0" y="3375364"/>
          <a:ext cx="11843132"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1F0D53-A5A8-D747-A569-50627A2F1B69}">
      <dsp:nvSpPr>
        <dsp:cNvPr id="0" name=""/>
        <dsp:cNvSpPr/>
      </dsp:nvSpPr>
      <dsp:spPr>
        <a:xfrm>
          <a:off x="0" y="3375364"/>
          <a:ext cx="11843132" cy="892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Le strategie d’analisi impiegate in queste ricerche sono state etichettate come Discourse Analytics.</a:t>
          </a:r>
        </a:p>
      </dsp:txBody>
      <dsp:txXfrm>
        <a:off x="0" y="3375364"/>
        <a:ext cx="11843132" cy="8921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8D035-D07F-634C-A87B-62202AFEF578}">
      <dsp:nvSpPr>
        <dsp:cNvPr id="0" name=""/>
        <dsp:cNvSpPr/>
      </dsp:nvSpPr>
      <dsp:spPr>
        <a:xfrm>
          <a:off x="0" y="0"/>
          <a:ext cx="4269647" cy="4269647"/>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3EC9D-42AD-5541-A147-5DCB3C8ABDB4}">
      <dsp:nvSpPr>
        <dsp:cNvPr id="0" name=""/>
        <dsp:cNvSpPr/>
      </dsp:nvSpPr>
      <dsp:spPr>
        <a:xfrm>
          <a:off x="2134823" y="0"/>
          <a:ext cx="9708308" cy="4269647"/>
        </a:xfrm>
        <a:prstGeom prst="rect">
          <a:avLst/>
        </a:prstGeom>
        <a:solidFill>
          <a:schemeClr val="accent1">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a:t>Nell’ambito dell’higher education il Learning Analytics si propone di sviluppare modelli di analisi dei dati con lo scopo di migliorare l’offerta formativa e la progettazione dei corsi online a una specifica utenza adulta (Laurillard, 2014). </a:t>
          </a:r>
          <a:endParaRPr lang="it-IT" sz="2400" i="0" kern="1200" dirty="0">
            <a:latin typeface="+mn-lt"/>
          </a:endParaRPr>
        </a:p>
      </dsp:txBody>
      <dsp:txXfrm>
        <a:off x="2134823" y="0"/>
        <a:ext cx="9708308" cy="2028082"/>
      </dsp:txXfrm>
    </dsp:sp>
    <dsp:sp modelId="{EFA5D8B5-88B6-0144-9B7D-677D2919B952}">
      <dsp:nvSpPr>
        <dsp:cNvPr id="0" name=""/>
        <dsp:cNvSpPr/>
      </dsp:nvSpPr>
      <dsp:spPr>
        <a:xfrm>
          <a:off x="1120782" y="2028082"/>
          <a:ext cx="2028082" cy="2028082"/>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0AC66-0CE4-FB46-AC73-712E0A953542}">
      <dsp:nvSpPr>
        <dsp:cNvPr id="0" name=""/>
        <dsp:cNvSpPr/>
      </dsp:nvSpPr>
      <dsp:spPr>
        <a:xfrm>
          <a:off x="2134823" y="2028082"/>
          <a:ext cx="9708308" cy="202808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a:t>Le politiche educative e la letteratura sul tema convengono nel sottolineare l’importanza dei dati e la loro analisi per il miglioramento delle pratiche di insegnamento e apprendimento (Daniel, 2015; Siemens, Dawson, &amp; Lynch, 2013). </a:t>
          </a:r>
          <a:endParaRPr lang="it-IT" sz="2400" kern="1200" dirty="0"/>
        </a:p>
      </dsp:txBody>
      <dsp:txXfrm>
        <a:off x="2134823" y="2028082"/>
        <a:ext cx="9708308" cy="20280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A19FA-41AE-4F2A-8228-3399FEB02D4B}" type="datetimeFigureOut">
              <a:rPr lang="it-IT" smtClean="0"/>
              <a:t>22/05/25</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F2187-BD6B-4CD4-8DF4-F350925E52CA}" type="slidenum">
              <a:rPr lang="it-IT" smtClean="0"/>
              <a:t>‹N›</a:t>
            </a:fld>
            <a:endParaRPr lang="it-IT"/>
          </a:p>
        </p:txBody>
      </p:sp>
    </p:spTree>
    <p:extLst>
      <p:ext uri="{BB962C8B-B14F-4D97-AF65-F5344CB8AC3E}">
        <p14:creationId xmlns:p14="http://schemas.microsoft.com/office/powerpoint/2010/main" val="30847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userDrawn="1"/>
        </p:nvPicPr>
        <p:blipFill rotWithShape="1">
          <a:blip r:embed="rId2"/>
          <a:srcRect b="9003"/>
          <a:stretch/>
        </p:blipFill>
        <p:spPr>
          <a:xfrm>
            <a:off x="0" y="1310759"/>
            <a:ext cx="12202758" cy="5038670"/>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it-IT"/>
              <a:t>Fare clic per modificare lo stile del titolo dello schema</a:t>
            </a:r>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p:txBody>
          <a:bodyPr/>
          <a:lstStyle>
            <a:lvl1pPr>
              <a:defRPr/>
            </a:lvl1pPr>
          </a:lstStyle>
          <a:p>
            <a:r>
              <a:rPr lang="it-IT"/>
              <a:t>Nome beneficiario</a:t>
            </a:r>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Picture Placeholder 2">
            <a:extLst>
              <a:ext uri="{FF2B5EF4-FFF2-40B4-BE49-F238E27FC236}">
                <a16:creationId xmlns:a16="http://schemas.microsoft.com/office/drawing/2014/main" id="{27805BB2-49DE-4832-9EF2-DACA471C18BD}"/>
              </a:ext>
            </a:extLst>
          </p:cNvPr>
          <p:cNvSpPr>
            <a:spLocks noGrp="1"/>
          </p:cNvSpPr>
          <p:nvPr>
            <p:ph type="pic" idx="13"/>
          </p:nvPr>
        </p:nvSpPr>
        <p:spPr>
          <a:xfrm>
            <a:off x="5188449" y="2106202"/>
            <a:ext cx="5712431" cy="375484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11" name="Picture Placeholder 11">
            <a:extLst>
              <a:ext uri="{FF2B5EF4-FFF2-40B4-BE49-F238E27FC236}">
                <a16:creationId xmlns:a16="http://schemas.microsoft.com/office/drawing/2014/main" id="{6EDCB0A2-728A-49A8-AB77-143BA4F3D5D7}"/>
              </a:ext>
            </a:extLst>
          </p:cNvPr>
          <p:cNvSpPr txBox="1">
            <a:spLocks/>
          </p:cNvSpPr>
          <p:nvPr userDrawn="1"/>
        </p:nvSpPr>
        <p:spPr>
          <a:xfrm>
            <a:off x="9821594" y="195173"/>
            <a:ext cx="1870075" cy="730250"/>
          </a:xfrm>
          <a:prstGeom prst="rect">
            <a:avLst/>
          </a:prstGeom>
          <a:ln>
            <a:solidFill>
              <a:schemeClr val="bg1"/>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Logo ente beneficiario</a:t>
            </a:r>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a:t>Click to </a:t>
            </a:r>
            <a:r>
              <a:rPr lang="it-IT" err="1"/>
              <a:t>edit</a:t>
            </a:r>
            <a:r>
              <a:rPr lang="it-IT"/>
              <a:t> date</a:t>
            </a:r>
          </a:p>
        </p:txBody>
      </p:sp>
    </p:spTree>
    <p:extLst>
      <p:ext uri="{BB962C8B-B14F-4D97-AF65-F5344CB8AC3E}">
        <p14:creationId xmlns:p14="http://schemas.microsoft.com/office/powerpoint/2010/main" val="66852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BC9C-2F86-4F3C-86FF-092C95A64B84}"/>
              </a:ext>
            </a:extLst>
          </p:cNvPr>
          <p:cNvSpPr>
            <a:spLocks noGrp="1"/>
          </p:cNvSpPr>
          <p:nvPr>
            <p:ph type="title"/>
          </p:nvPr>
        </p:nvSpPr>
        <p:spPr/>
        <p:txBody>
          <a:bodyPr/>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E723F1F7-0749-4694-BE63-E403BDDD5F4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409E3090-1E92-4CFB-9491-E0F885599797}"/>
              </a:ext>
            </a:extLst>
          </p:cNvPr>
          <p:cNvSpPr>
            <a:spLocks noGrp="1"/>
          </p:cNvSpPr>
          <p:nvPr>
            <p:ph type="dt" sz="half" idx="10"/>
          </p:nvPr>
        </p:nvSpPr>
        <p:spPr/>
        <p:txBody>
          <a:bodyPr/>
          <a:lstStyle/>
          <a:p>
            <a:fld id="{C3A2CE4C-2805-4E3E-AF65-4896882F519E}" type="datetimeFigureOut">
              <a:rPr lang="it-IT" smtClean="0"/>
              <a:t>22/05/25</a:t>
            </a:fld>
            <a:endParaRPr lang="it-IT"/>
          </a:p>
        </p:txBody>
      </p:sp>
      <p:sp>
        <p:nvSpPr>
          <p:cNvPr id="5" name="Footer Placeholder 4">
            <a:extLst>
              <a:ext uri="{FF2B5EF4-FFF2-40B4-BE49-F238E27FC236}">
                <a16:creationId xmlns:a16="http://schemas.microsoft.com/office/drawing/2014/main" id="{DFD25BC3-9F27-484C-9378-EEFF57FBB92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555A28A-D94D-4C1E-9701-B2E9F89D9F6B}"/>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7" name="Picture Placeholder 11">
            <a:extLst>
              <a:ext uri="{FF2B5EF4-FFF2-40B4-BE49-F238E27FC236}">
                <a16:creationId xmlns:a16="http://schemas.microsoft.com/office/drawing/2014/main" id="{B0E018EA-3E2C-4221-8F2D-FEADDDF2C9FC}"/>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29768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B6E7A-AAE9-4771-A56C-9BFBA5E562BD}"/>
              </a:ext>
            </a:extLst>
          </p:cNvPr>
          <p:cNvSpPr>
            <a:spLocks noGrp="1"/>
          </p:cNvSpPr>
          <p:nvPr>
            <p:ph type="title" orient="vert"/>
          </p:nvPr>
        </p:nvSpPr>
        <p:spPr>
          <a:xfrm>
            <a:off x="8724900" y="1335635"/>
            <a:ext cx="2628900" cy="4841328"/>
          </a:xfrm>
        </p:spPr>
        <p:txBody>
          <a:bodyPr vert="eaVert"/>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3BDB7342-37F0-452E-BA73-5C35A8EBE74A}"/>
              </a:ext>
            </a:extLst>
          </p:cNvPr>
          <p:cNvSpPr>
            <a:spLocks noGrp="1"/>
          </p:cNvSpPr>
          <p:nvPr>
            <p:ph type="body" orient="vert" idx="1"/>
          </p:nvPr>
        </p:nvSpPr>
        <p:spPr>
          <a:xfrm>
            <a:off x="838200" y="1335635"/>
            <a:ext cx="7734300" cy="484132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DE9D5CD-1CAE-47E9-9CA5-BEAB47994C3F}"/>
              </a:ext>
            </a:extLst>
          </p:cNvPr>
          <p:cNvSpPr>
            <a:spLocks noGrp="1"/>
          </p:cNvSpPr>
          <p:nvPr>
            <p:ph type="dt" sz="half" idx="10"/>
          </p:nvPr>
        </p:nvSpPr>
        <p:spPr/>
        <p:txBody>
          <a:bodyPr/>
          <a:lstStyle/>
          <a:p>
            <a:fld id="{C3A2CE4C-2805-4E3E-AF65-4896882F519E}" type="datetimeFigureOut">
              <a:rPr lang="it-IT" smtClean="0"/>
              <a:t>22/05/25</a:t>
            </a:fld>
            <a:endParaRPr lang="it-IT"/>
          </a:p>
        </p:txBody>
      </p:sp>
      <p:sp>
        <p:nvSpPr>
          <p:cNvPr id="5" name="Footer Placeholder 4">
            <a:extLst>
              <a:ext uri="{FF2B5EF4-FFF2-40B4-BE49-F238E27FC236}">
                <a16:creationId xmlns:a16="http://schemas.microsoft.com/office/drawing/2014/main" id="{859C3418-3EDC-4379-99CA-291BB22DBA1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375C136-5125-40ED-9798-0847DBFB37DB}"/>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7" name="Picture Placeholder 11">
            <a:extLst>
              <a:ext uri="{FF2B5EF4-FFF2-40B4-BE49-F238E27FC236}">
                <a16:creationId xmlns:a16="http://schemas.microsoft.com/office/drawing/2014/main" id="{335E7CDD-E29C-417A-9EB6-CD2357295E23}"/>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6466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F965-22BB-5CB6-312C-62EDB1057A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40986D-B2E6-E64A-9F09-D13E9F372CD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F22038-E401-9B59-43A1-1AFFB7DF452F}"/>
              </a:ext>
            </a:extLst>
          </p:cNvPr>
          <p:cNvSpPr>
            <a:spLocks noGrp="1"/>
          </p:cNvSpPr>
          <p:nvPr>
            <p:ph type="dt" sz="half" idx="10"/>
          </p:nvPr>
        </p:nvSpPr>
        <p:spPr/>
        <p:txBody>
          <a:bodyPr/>
          <a:lstStyle/>
          <a:p>
            <a:fld id="{0CECE968-9458-1846-8B1A-FEE51423D98D}" type="datetimeFigureOut">
              <a:rPr lang="it-IT" smtClean="0"/>
              <a:t>22/05/25</a:t>
            </a:fld>
            <a:endParaRPr lang="it-IT"/>
          </a:p>
        </p:txBody>
      </p:sp>
      <p:sp>
        <p:nvSpPr>
          <p:cNvPr id="5" name="Segnaposto piè di pagina 4">
            <a:extLst>
              <a:ext uri="{FF2B5EF4-FFF2-40B4-BE49-F238E27FC236}">
                <a16:creationId xmlns:a16="http://schemas.microsoft.com/office/drawing/2014/main" id="{0F960FDE-D97A-7471-78F1-CE28AF3020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7E22B4-7DF0-794F-F8A7-5684B7EAD564}"/>
              </a:ext>
            </a:extLst>
          </p:cNvPr>
          <p:cNvSpPr>
            <a:spLocks noGrp="1"/>
          </p:cNvSpPr>
          <p:nvPr>
            <p:ph type="sldNum" sz="quarter" idx="12"/>
          </p:nvPr>
        </p:nvSpPr>
        <p:spPr/>
        <p:txBody>
          <a:bodyPr/>
          <a:lstStyle/>
          <a:p>
            <a:fld id="{E46192B8-55D9-4942-9C82-0B9DDA21D461}" type="slidenum">
              <a:rPr lang="it-IT" smtClean="0"/>
              <a:t>‹N›</a:t>
            </a:fld>
            <a:endParaRPr lang="it-IT"/>
          </a:p>
        </p:txBody>
      </p:sp>
      <p:sp>
        <p:nvSpPr>
          <p:cNvPr id="7" name="Picture Placeholder 11">
            <a:extLst>
              <a:ext uri="{FF2B5EF4-FFF2-40B4-BE49-F238E27FC236}">
                <a16:creationId xmlns:a16="http://schemas.microsoft.com/office/drawing/2014/main" id="{FC9E42A7-6B34-1F97-76DA-EBB8E18730D0}"/>
              </a:ext>
            </a:extLst>
          </p:cNvPr>
          <p:cNvSpPr txBox="1">
            <a:spLocks/>
          </p:cNvSpPr>
          <p:nvPr userDrawn="1"/>
        </p:nvSpPr>
        <p:spPr>
          <a:xfrm>
            <a:off x="9821594" y="195173"/>
            <a:ext cx="1870075" cy="730250"/>
          </a:xfrm>
          <a:prstGeom prst="rect">
            <a:avLst/>
          </a:prstGeom>
          <a:ln>
            <a:solidFill>
              <a:schemeClr val="bg1"/>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Logo ente beneficiario</a:t>
            </a:r>
          </a:p>
        </p:txBody>
      </p:sp>
    </p:spTree>
    <p:extLst>
      <p:ext uri="{BB962C8B-B14F-4D97-AF65-F5344CB8AC3E}">
        <p14:creationId xmlns:p14="http://schemas.microsoft.com/office/powerpoint/2010/main" val="282591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496619"/>
            <a:ext cx="10515600" cy="368034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1E677E2-EEEB-4625-AFD0-BA41ADF9EC3A}"/>
              </a:ext>
            </a:extLst>
          </p:cNvPr>
          <p:cNvSpPr>
            <a:spLocks noGrp="1"/>
          </p:cNvSpPr>
          <p:nvPr>
            <p:ph type="dt" sz="half" idx="10"/>
          </p:nvPr>
        </p:nvSpPr>
        <p:spPr/>
        <p:txBody>
          <a:bodyPr/>
          <a:lstStyle/>
          <a:p>
            <a:fld id="{C3A2CE4C-2805-4E3E-AF65-4896882F519E}" type="datetimeFigureOut">
              <a:rPr lang="it-IT" smtClean="0"/>
              <a:t>22/05/25</a:t>
            </a:fld>
            <a:endParaRPr lang="it-IT"/>
          </a:p>
        </p:txBody>
      </p:sp>
      <p:sp>
        <p:nvSpPr>
          <p:cNvPr id="5" name="Footer Placeholder 4">
            <a:extLst>
              <a:ext uri="{FF2B5EF4-FFF2-40B4-BE49-F238E27FC236}">
                <a16:creationId xmlns:a16="http://schemas.microsoft.com/office/drawing/2014/main" id="{17FDC0B7-3FBE-491C-8FE8-55BD53B99BC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863BC19-E814-447A-9737-03C21E843360}"/>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1" name="Text Placeholder 10">
            <a:extLst>
              <a:ext uri="{FF2B5EF4-FFF2-40B4-BE49-F238E27FC236}">
                <a16:creationId xmlns:a16="http://schemas.microsoft.com/office/drawing/2014/main" id="{FBC8B6CE-46DE-458F-9FB7-666DF33C8D3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
        <p:nvSpPr>
          <p:cNvPr id="7" name="Picture Placeholder 11">
            <a:extLst>
              <a:ext uri="{FF2B5EF4-FFF2-40B4-BE49-F238E27FC236}">
                <a16:creationId xmlns:a16="http://schemas.microsoft.com/office/drawing/2014/main" id="{FBEC598D-3278-1A0C-1A08-CE187DED5E0F}"/>
              </a:ext>
            </a:extLst>
          </p:cNvPr>
          <p:cNvSpPr txBox="1">
            <a:spLocks/>
          </p:cNvSpPr>
          <p:nvPr userDrawn="1"/>
        </p:nvSpPr>
        <p:spPr>
          <a:xfrm>
            <a:off x="9821594" y="195173"/>
            <a:ext cx="1870075" cy="730250"/>
          </a:xfrm>
          <a:prstGeom prst="rect">
            <a:avLst/>
          </a:prstGeom>
          <a:ln>
            <a:solidFill>
              <a:schemeClr val="bg1"/>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Logo ente beneficiario</a:t>
            </a:r>
          </a:p>
        </p:txBody>
      </p:sp>
    </p:spTree>
    <p:extLst>
      <p:ext uri="{BB962C8B-B14F-4D97-AF65-F5344CB8AC3E}">
        <p14:creationId xmlns:p14="http://schemas.microsoft.com/office/powerpoint/2010/main" val="27789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263CD4-4668-4FC6-9FA0-9C78C434250A}"/>
              </a:ext>
            </a:extLst>
          </p:cNvPr>
          <p:cNvSpPr>
            <a:spLocks noGrp="1"/>
          </p:cNvSpPr>
          <p:nvPr>
            <p:ph type="dt" sz="half" idx="10"/>
          </p:nvPr>
        </p:nvSpPr>
        <p:spPr/>
        <p:txBody>
          <a:bodyPr/>
          <a:lstStyle/>
          <a:p>
            <a:fld id="{C3A2CE4C-2805-4E3E-AF65-4896882F519E}" type="datetimeFigureOut">
              <a:rPr lang="it-IT" smtClean="0"/>
              <a:t>22/05/25</a:t>
            </a:fld>
            <a:endParaRPr lang="it-IT"/>
          </a:p>
        </p:txBody>
      </p:sp>
      <p:sp>
        <p:nvSpPr>
          <p:cNvPr id="5" name="Footer Placeholder 4">
            <a:extLst>
              <a:ext uri="{FF2B5EF4-FFF2-40B4-BE49-F238E27FC236}">
                <a16:creationId xmlns:a16="http://schemas.microsoft.com/office/drawing/2014/main" id="{62280035-87ED-481F-BA20-EE60B0190F7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B3D36F7-444C-4BBE-9901-9D7D2895045E}"/>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1AD4B3F6-6C68-4448-9A54-C6BD041FE18A}"/>
              </a:ext>
            </a:extLst>
          </p:cNvPr>
          <p:cNvSpPr>
            <a:spLocks noGrp="1"/>
          </p:cNvSpPr>
          <p:nvPr>
            <p:ph type="ctrTitle"/>
          </p:nvPr>
        </p:nvSpPr>
        <p:spPr>
          <a:xfrm>
            <a:off x="838200" y="1335636"/>
            <a:ext cx="4925602" cy="2414431"/>
          </a:xfrm>
        </p:spPr>
        <p:txBody>
          <a:bodyPr anchor="b">
            <a:normAutofit/>
          </a:bodyPr>
          <a:lstStyle>
            <a:lvl1pPr algn="l">
              <a:defRPr sz="4500"/>
            </a:lvl1pPr>
          </a:lstStyle>
          <a:p>
            <a:r>
              <a:rPr lang="it-IT"/>
              <a:t>Fare clic per modificare lo stile del titolo dello schema</a:t>
            </a:r>
          </a:p>
        </p:txBody>
      </p:sp>
      <p:sp>
        <p:nvSpPr>
          <p:cNvPr id="9" name="Subtitle 2">
            <a:extLst>
              <a:ext uri="{FF2B5EF4-FFF2-40B4-BE49-F238E27FC236}">
                <a16:creationId xmlns:a16="http://schemas.microsoft.com/office/drawing/2014/main" id="{2C7E8842-6CF4-4239-978C-24793C718D97}"/>
              </a:ext>
            </a:extLst>
          </p:cNvPr>
          <p:cNvSpPr>
            <a:spLocks noGrp="1"/>
          </p:cNvSpPr>
          <p:nvPr>
            <p:ph type="subTitle" idx="1"/>
          </p:nvPr>
        </p:nvSpPr>
        <p:spPr>
          <a:xfrm>
            <a:off x="838200" y="3879437"/>
            <a:ext cx="492560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10" name="Picture Placeholder 2">
            <a:extLst>
              <a:ext uri="{FF2B5EF4-FFF2-40B4-BE49-F238E27FC236}">
                <a16:creationId xmlns:a16="http://schemas.microsoft.com/office/drawing/2014/main" id="{0595AC86-47A3-4B03-BA39-81256C7A369C}"/>
              </a:ext>
            </a:extLst>
          </p:cNvPr>
          <p:cNvSpPr>
            <a:spLocks noGrp="1"/>
          </p:cNvSpPr>
          <p:nvPr>
            <p:ph type="pic" idx="13"/>
          </p:nvPr>
        </p:nvSpPr>
        <p:spPr>
          <a:xfrm>
            <a:off x="6096000" y="1335636"/>
            <a:ext cx="5257800" cy="452541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11" name="Picture Placeholder 11">
            <a:extLst>
              <a:ext uri="{FF2B5EF4-FFF2-40B4-BE49-F238E27FC236}">
                <a16:creationId xmlns:a16="http://schemas.microsoft.com/office/drawing/2014/main" id="{A34C89DB-F94E-416B-B427-5896895C74C7}"/>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03844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8B0-F68D-4A0D-8A24-8F78014D6953}"/>
              </a:ext>
            </a:extLst>
          </p:cNvPr>
          <p:cNvSpPr>
            <a:spLocks noGrp="1"/>
          </p:cNvSpPr>
          <p:nvPr>
            <p:ph type="title"/>
          </p:nvPr>
        </p:nvSpPr>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4326570B-BDA4-42C4-922B-A550CE793100}"/>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Content Placeholder 3">
            <a:extLst>
              <a:ext uri="{FF2B5EF4-FFF2-40B4-BE49-F238E27FC236}">
                <a16:creationId xmlns:a16="http://schemas.microsoft.com/office/drawing/2014/main" id="{9E526D08-C78C-4553-A117-1F0011D763A4}"/>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4">
            <a:extLst>
              <a:ext uri="{FF2B5EF4-FFF2-40B4-BE49-F238E27FC236}">
                <a16:creationId xmlns:a16="http://schemas.microsoft.com/office/drawing/2014/main" id="{B8B81DAE-08F7-4455-BD6C-BE39F64CE254}"/>
              </a:ext>
            </a:extLst>
          </p:cNvPr>
          <p:cNvSpPr>
            <a:spLocks noGrp="1"/>
          </p:cNvSpPr>
          <p:nvPr>
            <p:ph type="dt" sz="half" idx="10"/>
          </p:nvPr>
        </p:nvSpPr>
        <p:spPr/>
        <p:txBody>
          <a:bodyPr/>
          <a:lstStyle/>
          <a:p>
            <a:fld id="{C3A2CE4C-2805-4E3E-AF65-4896882F519E}" type="datetimeFigureOut">
              <a:rPr lang="it-IT" smtClean="0"/>
              <a:t>22/05/25</a:t>
            </a:fld>
            <a:endParaRPr lang="it-IT"/>
          </a:p>
        </p:txBody>
      </p:sp>
      <p:sp>
        <p:nvSpPr>
          <p:cNvPr id="6" name="Footer Placeholder 5">
            <a:extLst>
              <a:ext uri="{FF2B5EF4-FFF2-40B4-BE49-F238E27FC236}">
                <a16:creationId xmlns:a16="http://schemas.microsoft.com/office/drawing/2014/main" id="{5DED7E12-FA56-48FD-AA8A-F0F91A8E3DB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B05207B-2CAE-431E-B6E5-F19E2A9F58F8}"/>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Picture Placeholder 11">
            <a:extLst>
              <a:ext uri="{FF2B5EF4-FFF2-40B4-BE49-F238E27FC236}">
                <a16:creationId xmlns:a16="http://schemas.microsoft.com/office/drawing/2014/main" id="{98F001A2-F3A9-48F9-9076-4BED0F384D6A}"/>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22205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9DA399C-1B0C-440F-B657-67652B399CD2}"/>
              </a:ext>
            </a:extLst>
          </p:cNvPr>
          <p:cNvSpPr>
            <a:spLocks noGrp="1"/>
          </p:cNvSpPr>
          <p:nvPr>
            <p:ph type="dt" sz="half" idx="10"/>
          </p:nvPr>
        </p:nvSpPr>
        <p:spPr/>
        <p:txBody>
          <a:bodyPr/>
          <a:lstStyle/>
          <a:p>
            <a:fld id="{C3A2CE4C-2805-4E3E-AF65-4896882F519E}" type="datetimeFigureOut">
              <a:rPr lang="it-IT" smtClean="0"/>
              <a:t>22/05/25</a:t>
            </a:fld>
            <a:endParaRPr lang="it-IT"/>
          </a:p>
        </p:txBody>
      </p:sp>
      <p:sp>
        <p:nvSpPr>
          <p:cNvPr id="8" name="Footer Placeholder 7">
            <a:extLst>
              <a:ext uri="{FF2B5EF4-FFF2-40B4-BE49-F238E27FC236}">
                <a16:creationId xmlns:a16="http://schemas.microsoft.com/office/drawing/2014/main" id="{5B255F85-46AF-4BA1-AF87-BD384DE93224}"/>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E402AF58-9572-47BE-A27E-675094BA3F36}"/>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it-IT"/>
              <a:t>Fare clic per modificare lo stile del titolo dello schema</a:t>
            </a:r>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4" name="Picture Placeholder 11">
            <a:extLst>
              <a:ext uri="{FF2B5EF4-FFF2-40B4-BE49-F238E27FC236}">
                <a16:creationId xmlns:a16="http://schemas.microsoft.com/office/drawing/2014/main" id="{69B21D3C-ED42-40F8-9DE1-D9D7ADC643C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3409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it-IT"/>
              <a:t>Fare clic per modificare lo stile del titolo dello schema</a:t>
            </a:r>
          </a:p>
        </p:txBody>
      </p:sp>
      <p:sp>
        <p:nvSpPr>
          <p:cNvPr id="3" name="Date Placeholder 2">
            <a:extLst>
              <a:ext uri="{FF2B5EF4-FFF2-40B4-BE49-F238E27FC236}">
                <a16:creationId xmlns:a16="http://schemas.microsoft.com/office/drawing/2014/main" id="{A7EABCFE-413D-4F1C-BAAC-CBBB0BF41604}"/>
              </a:ext>
            </a:extLst>
          </p:cNvPr>
          <p:cNvSpPr>
            <a:spLocks noGrp="1"/>
          </p:cNvSpPr>
          <p:nvPr>
            <p:ph type="dt" sz="half" idx="10"/>
          </p:nvPr>
        </p:nvSpPr>
        <p:spPr/>
        <p:txBody>
          <a:bodyPr/>
          <a:lstStyle/>
          <a:p>
            <a:fld id="{C3A2CE4C-2805-4E3E-AF65-4896882F519E}" type="datetimeFigureOut">
              <a:rPr lang="it-IT" smtClean="0"/>
              <a:t>22/05/25</a:t>
            </a:fld>
            <a:endParaRPr lang="it-IT"/>
          </a:p>
        </p:txBody>
      </p:sp>
      <p:sp>
        <p:nvSpPr>
          <p:cNvPr id="4" name="Footer Placeholder 3">
            <a:extLst>
              <a:ext uri="{FF2B5EF4-FFF2-40B4-BE49-F238E27FC236}">
                <a16:creationId xmlns:a16="http://schemas.microsoft.com/office/drawing/2014/main" id="{674F461C-019F-49AF-A23C-B47D0FC8E45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6EE70EE3-9A44-439E-9280-9267337E5A31}"/>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6" name="Picture Placeholder 11">
            <a:extLst>
              <a:ext uri="{FF2B5EF4-FFF2-40B4-BE49-F238E27FC236}">
                <a16:creationId xmlns:a16="http://schemas.microsoft.com/office/drawing/2014/main" id="{D2282136-A6F6-4DE9-B674-70AB2DBAADA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89087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67D12-C271-44F1-A874-5C28BCD38B1E}"/>
              </a:ext>
            </a:extLst>
          </p:cNvPr>
          <p:cNvSpPr>
            <a:spLocks noGrp="1"/>
          </p:cNvSpPr>
          <p:nvPr>
            <p:ph type="dt" sz="half" idx="10"/>
          </p:nvPr>
        </p:nvSpPr>
        <p:spPr/>
        <p:txBody>
          <a:bodyPr/>
          <a:lstStyle/>
          <a:p>
            <a:fld id="{C3A2CE4C-2805-4E3E-AF65-4896882F519E}" type="datetimeFigureOut">
              <a:rPr lang="it-IT" smtClean="0"/>
              <a:t>22/05/25</a:t>
            </a:fld>
            <a:endParaRPr lang="it-IT"/>
          </a:p>
        </p:txBody>
      </p:sp>
      <p:sp>
        <p:nvSpPr>
          <p:cNvPr id="3" name="Footer Placeholder 2">
            <a:extLst>
              <a:ext uri="{FF2B5EF4-FFF2-40B4-BE49-F238E27FC236}">
                <a16:creationId xmlns:a16="http://schemas.microsoft.com/office/drawing/2014/main" id="{B2DA6622-24D6-47F0-9FF2-EB2FC437D361}"/>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20351582-F7D0-499A-8765-179B26F43FD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5" name="Picture Placeholder 11">
            <a:extLst>
              <a:ext uri="{FF2B5EF4-FFF2-40B4-BE49-F238E27FC236}">
                <a16:creationId xmlns:a16="http://schemas.microsoft.com/office/drawing/2014/main" id="{FA1DE595-D9C3-453C-B639-599CEBA2F1AF}"/>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72398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E764F-CF80-49B6-8E4B-C193335C2FEC}"/>
              </a:ext>
            </a:extLst>
          </p:cNvPr>
          <p:cNvSpPr>
            <a:spLocks noGrp="1"/>
          </p:cNvSpPr>
          <p:nvPr>
            <p:ph idx="1"/>
          </p:nvPr>
        </p:nvSpPr>
        <p:spPr>
          <a:xfrm>
            <a:off x="5183188" y="1335636"/>
            <a:ext cx="6172200" cy="484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Text Placeholder 3">
            <a:extLst>
              <a:ext uri="{FF2B5EF4-FFF2-40B4-BE49-F238E27FC236}">
                <a16:creationId xmlns:a16="http://schemas.microsoft.com/office/drawing/2014/main" id="{3DBF6AB0-1695-409A-92AC-42B69DBF8DC7}"/>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a:extLst>
              <a:ext uri="{FF2B5EF4-FFF2-40B4-BE49-F238E27FC236}">
                <a16:creationId xmlns:a16="http://schemas.microsoft.com/office/drawing/2014/main" id="{63A1C334-8129-4545-8C84-46DA06B03D8B}"/>
              </a:ext>
            </a:extLst>
          </p:cNvPr>
          <p:cNvSpPr>
            <a:spLocks noGrp="1"/>
          </p:cNvSpPr>
          <p:nvPr>
            <p:ph type="dt" sz="half" idx="10"/>
          </p:nvPr>
        </p:nvSpPr>
        <p:spPr/>
        <p:txBody>
          <a:bodyPr/>
          <a:lstStyle/>
          <a:p>
            <a:fld id="{C3A2CE4C-2805-4E3E-AF65-4896882F519E}" type="datetimeFigureOut">
              <a:rPr lang="it-IT" smtClean="0"/>
              <a:t>22/05/25</a:t>
            </a:fld>
            <a:endParaRPr lang="it-IT"/>
          </a:p>
        </p:txBody>
      </p:sp>
      <p:sp>
        <p:nvSpPr>
          <p:cNvPr id="6" name="Footer Placeholder 5">
            <a:extLst>
              <a:ext uri="{FF2B5EF4-FFF2-40B4-BE49-F238E27FC236}">
                <a16:creationId xmlns:a16="http://schemas.microsoft.com/office/drawing/2014/main" id="{3188F4DD-001E-4B6C-BAD4-62C2A6952B2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1106F97-3F23-4DEE-B190-0481C29793AA}"/>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39C5567D-41FF-426C-86BB-85B0FAD82684}"/>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
        <p:nvSpPr>
          <p:cNvPr id="9" name="Picture Placeholder 11">
            <a:extLst>
              <a:ext uri="{FF2B5EF4-FFF2-40B4-BE49-F238E27FC236}">
                <a16:creationId xmlns:a16="http://schemas.microsoft.com/office/drawing/2014/main" id="{F76D1A69-D327-43C4-90DC-9A69E27F3DAE}"/>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75611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11955-3DB8-4C70-93FB-7A2C5F5DFAAF}"/>
              </a:ext>
            </a:extLst>
          </p:cNvPr>
          <p:cNvSpPr>
            <a:spLocks noGrp="1"/>
          </p:cNvSpPr>
          <p:nvPr>
            <p:ph type="pic" idx="1"/>
          </p:nvPr>
        </p:nvSpPr>
        <p:spPr>
          <a:xfrm>
            <a:off x="5183188" y="1335636"/>
            <a:ext cx="6172200" cy="4841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5" name="Date Placeholder 4">
            <a:extLst>
              <a:ext uri="{FF2B5EF4-FFF2-40B4-BE49-F238E27FC236}">
                <a16:creationId xmlns:a16="http://schemas.microsoft.com/office/drawing/2014/main" id="{6EAB0AD8-6FDF-4622-85A4-51A8E967EC8D}"/>
              </a:ext>
            </a:extLst>
          </p:cNvPr>
          <p:cNvSpPr>
            <a:spLocks noGrp="1"/>
          </p:cNvSpPr>
          <p:nvPr>
            <p:ph type="dt" sz="half" idx="10"/>
          </p:nvPr>
        </p:nvSpPr>
        <p:spPr/>
        <p:txBody>
          <a:bodyPr/>
          <a:lstStyle/>
          <a:p>
            <a:fld id="{C3A2CE4C-2805-4E3E-AF65-4896882F519E}" type="datetimeFigureOut">
              <a:rPr lang="it-IT" smtClean="0"/>
              <a:t>22/05/25</a:t>
            </a:fld>
            <a:endParaRPr lang="it-IT"/>
          </a:p>
        </p:txBody>
      </p:sp>
      <p:sp>
        <p:nvSpPr>
          <p:cNvPr id="6" name="Footer Placeholder 5">
            <a:extLst>
              <a:ext uri="{FF2B5EF4-FFF2-40B4-BE49-F238E27FC236}">
                <a16:creationId xmlns:a16="http://schemas.microsoft.com/office/drawing/2014/main" id="{634D2E99-DBA0-4970-ABF3-9596AA57D33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8FADE91F-FFB0-4E6D-8AF8-6FBDBC0DE59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ext Placeholder 3">
            <a:extLst>
              <a:ext uri="{FF2B5EF4-FFF2-40B4-BE49-F238E27FC236}">
                <a16:creationId xmlns:a16="http://schemas.microsoft.com/office/drawing/2014/main" id="{27F36783-77AA-4762-A0D4-79CAC387421F}"/>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Title 1">
            <a:extLst>
              <a:ext uri="{FF2B5EF4-FFF2-40B4-BE49-F238E27FC236}">
                <a16:creationId xmlns:a16="http://schemas.microsoft.com/office/drawing/2014/main" id="{40DBF051-2A17-4A20-A3FC-2B33FE5B757D}"/>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
        <p:nvSpPr>
          <p:cNvPr id="10" name="Picture Placeholder 11">
            <a:extLst>
              <a:ext uri="{FF2B5EF4-FFF2-40B4-BE49-F238E27FC236}">
                <a16:creationId xmlns:a16="http://schemas.microsoft.com/office/drawing/2014/main" id="{DC7008B9-D8E1-48AB-8B5F-71A812399F4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10849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14"/>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15"/>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38200" y="6430138"/>
            <a:ext cx="2743200"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r>
              <a:rPr lang="it-IT"/>
              <a:t>Nome beneficiario</a:t>
            </a:r>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8610600" y="6430138"/>
            <a:ext cx="2743200"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Missione 4 • Istruzione e Ricerca </a:t>
            </a:r>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4724400" y="6430138"/>
            <a:ext cx="2743200"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‹N›</a:t>
            </a:fld>
            <a:endParaRPr lang="it-IT"/>
          </a:p>
        </p:txBody>
      </p:sp>
    </p:spTree>
    <p:extLst>
      <p:ext uri="{BB962C8B-B14F-4D97-AF65-F5344CB8AC3E}">
        <p14:creationId xmlns:p14="http://schemas.microsoft.com/office/powerpoint/2010/main" val="359143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png"/><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png"/><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4.png"/><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png"/><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png"/><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4.png"/><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CCC7D-5E06-47A8-A7BC-3298CBC83031}"/>
              </a:ext>
            </a:extLst>
          </p:cNvPr>
          <p:cNvSpPr>
            <a:spLocks noGrp="1"/>
          </p:cNvSpPr>
          <p:nvPr>
            <p:ph type="ctrTitle"/>
          </p:nvPr>
        </p:nvSpPr>
        <p:spPr/>
        <p:txBody>
          <a:bodyPr/>
          <a:lstStyle/>
          <a:p>
            <a:r>
              <a:rPr lang="it-IT" dirty="0"/>
              <a:t>Missione 4 </a:t>
            </a:r>
            <a:br>
              <a:rPr lang="it-IT" dirty="0"/>
            </a:br>
            <a:r>
              <a:rPr lang="it-IT" dirty="0"/>
              <a:t>Istruzione e Ricerca</a:t>
            </a:r>
          </a:p>
        </p:txBody>
      </p:sp>
      <p:sp>
        <p:nvSpPr>
          <p:cNvPr id="3" name="Subtitle 2">
            <a:extLst>
              <a:ext uri="{FF2B5EF4-FFF2-40B4-BE49-F238E27FC236}">
                <a16:creationId xmlns:a16="http://schemas.microsoft.com/office/drawing/2014/main" id="{350F7673-4CDE-4739-943F-69412A824714}"/>
              </a:ext>
            </a:extLst>
          </p:cNvPr>
          <p:cNvSpPr>
            <a:spLocks noGrp="1"/>
          </p:cNvSpPr>
          <p:nvPr>
            <p:ph type="subTitle" idx="1"/>
          </p:nvPr>
        </p:nvSpPr>
        <p:spPr>
          <a:xfrm>
            <a:off x="838200" y="3970792"/>
            <a:ext cx="4064306" cy="1655762"/>
          </a:xfrm>
        </p:spPr>
        <p:txBody>
          <a:bodyPr>
            <a:normAutofit/>
          </a:bodyPr>
          <a:lstStyle/>
          <a:p>
            <a:r>
              <a:rPr lang="it-IT" sz="2000" dirty="0"/>
              <a:t>Dott.ssa Valeria Tamborra, PhD</a:t>
            </a:r>
          </a:p>
          <a:p>
            <a:r>
              <a:rPr lang="it-IT" sz="2000" dirty="0"/>
              <a:t>Università degli studi di Bari Aldo Moro</a:t>
            </a:r>
          </a:p>
        </p:txBody>
      </p:sp>
      <p:sp>
        <p:nvSpPr>
          <p:cNvPr id="16" name="Rettangolo 15">
            <a:extLst>
              <a:ext uri="{FF2B5EF4-FFF2-40B4-BE49-F238E27FC236}">
                <a16:creationId xmlns:a16="http://schemas.microsoft.com/office/drawing/2014/main" id="{15A8DC60-C88C-02DB-C62F-F944D92B640A}"/>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Segnaposto contenuto 14" descr="Immagine che contiene simbolo, testo, emblema, Carattere&#10;&#10;Il contenuto generato dall'IA potrebbe non essere corretto.">
            <a:extLst>
              <a:ext uri="{FF2B5EF4-FFF2-40B4-BE49-F238E27FC236}">
                <a16:creationId xmlns:a16="http://schemas.microsoft.com/office/drawing/2014/main" id="{68C1F68D-53BC-8619-DA5A-D828B2BE824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9977130" y="325859"/>
            <a:ext cx="1563076" cy="482600"/>
          </a:xfrm>
        </p:spPr>
      </p:pic>
      <p:sp>
        <p:nvSpPr>
          <p:cNvPr id="20" name="Title 1">
            <a:extLst>
              <a:ext uri="{FF2B5EF4-FFF2-40B4-BE49-F238E27FC236}">
                <a16:creationId xmlns:a16="http://schemas.microsoft.com/office/drawing/2014/main" id="{10F82478-38DB-D0FE-6B40-5089315D75FA}"/>
              </a:ext>
            </a:extLst>
          </p:cNvPr>
          <p:cNvSpPr txBox="1">
            <a:spLocks/>
          </p:cNvSpPr>
          <p:nvPr/>
        </p:nvSpPr>
        <p:spPr>
          <a:xfrm>
            <a:off x="5540823" y="2075967"/>
            <a:ext cx="5217845" cy="924964"/>
          </a:xfrm>
          <a:prstGeom prst="rect">
            <a:avLst/>
          </a:prstGeom>
        </p:spPr>
        <p:txBody>
          <a:bodyPr vert="horz" lIns="91440" tIns="45720" rIns="91440" bIns="45720" rtlCol="0" anchor="b">
            <a:normAutofit/>
          </a:bodyPr>
          <a:lstStyle>
            <a:lvl1pPr marL="0" algn="l" defTabSz="914400" rtl="0" eaLnBrk="1" latinLnBrk="0" hangingPunct="1">
              <a:lnSpc>
                <a:spcPct val="90000"/>
              </a:lnSpc>
              <a:spcBef>
                <a:spcPct val="0"/>
              </a:spcBef>
              <a:buNone/>
              <a:defRPr lang="it-IT" sz="4500" b="1" kern="1200">
                <a:solidFill>
                  <a:srgbClr val="B27F47"/>
                </a:solidFill>
                <a:latin typeface="Titillium Bd" pitchFamily="2" charset="77"/>
                <a:ea typeface="+mn-ea"/>
                <a:cs typeface="+mn-cs"/>
              </a:defRPr>
            </a:lvl1pPr>
          </a:lstStyle>
          <a:p>
            <a:pPr algn="ctr"/>
            <a:r>
              <a:rPr lang="en-GB" sz="2000" dirty="0">
                <a:effectLst/>
                <a:latin typeface="+mn-lt"/>
                <a:ea typeface="Times New Roman" panose="02020603050405020304" pitchFamily="18" charset="0"/>
                <a:cs typeface="Times New Roman" panose="02020603050405020304" pitchFamily="18" charset="0"/>
              </a:rPr>
              <a:t>Learning Analytics. Across data processing ethics, instructional design, and academic policy</a:t>
            </a:r>
            <a:r>
              <a:rPr lang="it-IT" sz="2000" dirty="0">
                <a:effectLst/>
                <a:latin typeface="+mn-lt"/>
              </a:rPr>
              <a:t> </a:t>
            </a:r>
            <a:endParaRPr lang="it-IT" sz="2000" dirty="0">
              <a:latin typeface="+mn-lt"/>
            </a:endParaRPr>
          </a:p>
        </p:txBody>
      </p:sp>
      <p:sp>
        <p:nvSpPr>
          <p:cNvPr id="21" name="Title 1">
            <a:extLst>
              <a:ext uri="{FF2B5EF4-FFF2-40B4-BE49-F238E27FC236}">
                <a16:creationId xmlns:a16="http://schemas.microsoft.com/office/drawing/2014/main" id="{678FF13D-2C24-B152-923E-A67B003B0806}"/>
              </a:ext>
            </a:extLst>
          </p:cNvPr>
          <p:cNvSpPr txBox="1">
            <a:spLocks/>
          </p:cNvSpPr>
          <p:nvPr/>
        </p:nvSpPr>
        <p:spPr>
          <a:xfrm>
            <a:off x="5540823" y="3499142"/>
            <a:ext cx="5217845" cy="924964"/>
          </a:xfrm>
          <a:prstGeom prst="rect">
            <a:avLst/>
          </a:prstGeom>
        </p:spPr>
        <p:txBody>
          <a:bodyPr vert="horz" lIns="91440" tIns="45720" rIns="91440" bIns="45720" rtlCol="0" anchor="b">
            <a:normAutofit fontScale="85000" lnSpcReduction="10000"/>
          </a:bodyPr>
          <a:lstStyle>
            <a:lvl1pPr marL="0" algn="l" defTabSz="914400" rtl="0" eaLnBrk="1" latinLnBrk="0" hangingPunct="1">
              <a:lnSpc>
                <a:spcPct val="90000"/>
              </a:lnSpc>
              <a:spcBef>
                <a:spcPct val="0"/>
              </a:spcBef>
              <a:buNone/>
              <a:defRPr lang="it-IT" sz="4500" b="1" kern="1200">
                <a:solidFill>
                  <a:srgbClr val="B27F47"/>
                </a:solidFill>
                <a:latin typeface="Titillium Bd" pitchFamily="2" charset="77"/>
                <a:ea typeface="+mn-ea"/>
                <a:cs typeface="+mn-cs"/>
              </a:defRPr>
            </a:lvl1pPr>
          </a:lstStyle>
          <a:p>
            <a:pPr algn="ctr"/>
            <a:r>
              <a:rPr lang="it-IT" sz="3600" dirty="0">
                <a:solidFill>
                  <a:schemeClr val="tx1"/>
                </a:solidFill>
                <a:latin typeface="+mn-lt"/>
                <a:cs typeface="Times New Roman" panose="02020603050405020304" pitchFamily="18" charset="0"/>
              </a:rPr>
              <a:t>Traiettorie di ricerca nel campo dei Learning Analytics</a:t>
            </a:r>
            <a:endParaRPr lang="it-IT" sz="7200" dirty="0">
              <a:solidFill>
                <a:schemeClr val="tx1"/>
              </a:solidFill>
              <a:latin typeface="+mn-lt"/>
            </a:endParaRPr>
          </a:p>
        </p:txBody>
      </p:sp>
    </p:spTree>
    <p:extLst>
      <p:ext uri="{BB962C8B-B14F-4D97-AF65-F5344CB8AC3E}">
        <p14:creationId xmlns:p14="http://schemas.microsoft.com/office/powerpoint/2010/main" val="241689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878A5-E4B2-760F-6663-F29B2628E14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5AD58E8-250D-A9BB-281D-CDD0DE25D369}"/>
              </a:ext>
            </a:extLst>
          </p:cNvPr>
          <p:cNvSpPr>
            <a:spLocks noGrp="1"/>
          </p:cNvSpPr>
          <p:nvPr>
            <p:ph type="title"/>
          </p:nvPr>
        </p:nvSpPr>
        <p:spPr>
          <a:xfrm>
            <a:off x="440071" y="1335635"/>
            <a:ext cx="11311858" cy="1211205"/>
          </a:xfrm>
        </p:spPr>
        <p:txBody>
          <a:bodyPr>
            <a:normAutofit fontScale="90000"/>
          </a:bodyPr>
          <a:lstStyle/>
          <a:p>
            <a:pPr algn="ctr"/>
            <a:r>
              <a:rPr lang="it-IT" sz="4800" dirty="0"/>
              <a:t>Formazione universitaria e Learning Analytics</a:t>
            </a:r>
            <a:endParaRPr lang="it-IT" sz="3200" dirty="0"/>
          </a:p>
        </p:txBody>
      </p:sp>
      <p:graphicFrame>
        <p:nvGraphicFramePr>
          <p:cNvPr id="4" name="Diagramma 3">
            <a:extLst>
              <a:ext uri="{FF2B5EF4-FFF2-40B4-BE49-F238E27FC236}">
                <a16:creationId xmlns:a16="http://schemas.microsoft.com/office/drawing/2014/main" id="{5F323FA8-E305-D272-1848-C9A39714EB66}"/>
              </a:ext>
            </a:extLst>
          </p:cNvPr>
          <p:cNvGraphicFramePr/>
          <p:nvPr>
            <p:extLst>
              <p:ext uri="{D42A27DB-BD31-4B8C-83A1-F6EECF244321}">
                <p14:modId xmlns:p14="http://schemas.microsoft.com/office/powerpoint/2010/main" val="747687877"/>
              </p:ext>
            </p:extLst>
          </p:nvPr>
        </p:nvGraphicFramePr>
        <p:xfrm>
          <a:off x="165254" y="2032000"/>
          <a:ext cx="11843132" cy="4269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34166FB5-2D47-7220-2ECC-830601F74175}"/>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63630BB7-C281-46F7-68E9-76F99D9363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361877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46C4E-7018-678B-4FE2-367E83CCBD5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1A08295-EF7E-35A7-9DF8-753E6312C9B0}"/>
              </a:ext>
            </a:extLst>
          </p:cNvPr>
          <p:cNvSpPr>
            <a:spLocks noGrp="1"/>
          </p:cNvSpPr>
          <p:nvPr>
            <p:ph type="title"/>
          </p:nvPr>
        </p:nvSpPr>
        <p:spPr>
          <a:xfrm>
            <a:off x="440071" y="1335635"/>
            <a:ext cx="11311858" cy="1013865"/>
          </a:xfrm>
        </p:spPr>
        <p:txBody>
          <a:bodyPr>
            <a:normAutofit/>
          </a:bodyPr>
          <a:lstStyle/>
          <a:p>
            <a:pPr algn="ctr"/>
            <a:r>
              <a:rPr lang="it-IT" sz="5400" dirty="0"/>
              <a:t>Academic Analytics</a:t>
            </a:r>
            <a:endParaRPr lang="it-IT" sz="2000" dirty="0"/>
          </a:p>
        </p:txBody>
      </p:sp>
      <p:graphicFrame>
        <p:nvGraphicFramePr>
          <p:cNvPr id="4" name="Diagramma 3">
            <a:extLst>
              <a:ext uri="{FF2B5EF4-FFF2-40B4-BE49-F238E27FC236}">
                <a16:creationId xmlns:a16="http://schemas.microsoft.com/office/drawing/2014/main" id="{B4F1163A-A5DA-FAE1-C87B-A5DF485BFF9B}"/>
              </a:ext>
            </a:extLst>
          </p:cNvPr>
          <p:cNvGraphicFramePr/>
          <p:nvPr>
            <p:extLst>
              <p:ext uri="{D42A27DB-BD31-4B8C-83A1-F6EECF244321}">
                <p14:modId xmlns:p14="http://schemas.microsoft.com/office/powerpoint/2010/main" val="4108024390"/>
              </p:ext>
            </p:extLst>
          </p:nvPr>
        </p:nvGraphicFramePr>
        <p:xfrm>
          <a:off x="165254" y="2159000"/>
          <a:ext cx="11843132" cy="414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9D58C704-8C44-2146-7EE0-33BE3072D231}"/>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2F837545-AA6E-B3B8-E640-5DB68D283F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367194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C054C-EAD3-B6E7-1C7D-6734E30494A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DE261DD-B9D7-47C6-2216-4CDE91E2A11A}"/>
              </a:ext>
            </a:extLst>
          </p:cNvPr>
          <p:cNvSpPr>
            <a:spLocks noGrp="1"/>
          </p:cNvSpPr>
          <p:nvPr>
            <p:ph type="title"/>
          </p:nvPr>
        </p:nvSpPr>
        <p:spPr>
          <a:xfrm>
            <a:off x="440071" y="1335635"/>
            <a:ext cx="11311858" cy="1013865"/>
          </a:xfrm>
        </p:spPr>
        <p:txBody>
          <a:bodyPr>
            <a:noAutofit/>
          </a:bodyPr>
          <a:lstStyle/>
          <a:p>
            <a:pPr algn="ctr"/>
            <a:r>
              <a:rPr lang="it-IT" sz="4800" dirty="0"/>
              <a:t>Approcci di Learning Analytics</a:t>
            </a:r>
            <a:endParaRPr lang="it-IT" sz="1100" dirty="0"/>
          </a:p>
        </p:txBody>
      </p:sp>
      <p:graphicFrame>
        <p:nvGraphicFramePr>
          <p:cNvPr id="4" name="Diagramma 3">
            <a:extLst>
              <a:ext uri="{FF2B5EF4-FFF2-40B4-BE49-F238E27FC236}">
                <a16:creationId xmlns:a16="http://schemas.microsoft.com/office/drawing/2014/main" id="{E5DBB376-2FDF-3B9C-D315-AC52C13F75AA}"/>
              </a:ext>
            </a:extLst>
          </p:cNvPr>
          <p:cNvGraphicFramePr/>
          <p:nvPr>
            <p:extLst>
              <p:ext uri="{D42A27DB-BD31-4B8C-83A1-F6EECF244321}">
                <p14:modId xmlns:p14="http://schemas.microsoft.com/office/powerpoint/2010/main" val="1387152344"/>
              </p:ext>
            </p:extLst>
          </p:nvPr>
        </p:nvGraphicFramePr>
        <p:xfrm>
          <a:off x="165254" y="2159000"/>
          <a:ext cx="11843132" cy="414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3F1AAF8E-BBAC-8411-1893-855F2E4E63C9}"/>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FE9E18E6-2E37-C4B8-51FD-3B47D6C246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290414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F735E-3693-CCB3-D32E-B92C3237E4E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F339C16-7E39-52FA-8682-EF3F07889078}"/>
              </a:ext>
            </a:extLst>
          </p:cNvPr>
          <p:cNvSpPr>
            <a:spLocks noGrp="1"/>
          </p:cNvSpPr>
          <p:nvPr>
            <p:ph type="title"/>
          </p:nvPr>
        </p:nvSpPr>
        <p:spPr>
          <a:xfrm>
            <a:off x="440071" y="1335635"/>
            <a:ext cx="11311858" cy="1013865"/>
          </a:xfrm>
        </p:spPr>
        <p:txBody>
          <a:bodyPr>
            <a:noAutofit/>
          </a:bodyPr>
          <a:lstStyle/>
          <a:p>
            <a:pPr algn="ctr"/>
            <a:r>
              <a:rPr lang="it-IT" sz="5400" dirty="0"/>
              <a:t>Modelli descrittivi ed esplicativi</a:t>
            </a:r>
            <a:endParaRPr lang="it-IT" sz="900" dirty="0"/>
          </a:p>
        </p:txBody>
      </p:sp>
      <p:graphicFrame>
        <p:nvGraphicFramePr>
          <p:cNvPr id="4" name="Diagramma 3">
            <a:extLst>
              <a:ext uri="{FF2B5EF4-FFF2-40B4-BE49-F238E27FC236}">
                <a16:creationId xmlns:a16="http://schemas.microsoft.com/office/drawing/2014/main" id="{63AAB919-48ED-9F26-871D-4EF366750BEE}"/>
              </a:ext>
            </a:extLst>
          </p:cNvPr>
          <p:cNvGraphicFramePr/>
          <p:nvPr>
            <p:extLst>
              <p:ext uri="{D42A27DB-BD31-4B8C-83A1-F6EECF244321}">
                <p14:modId xmlns:p14="http://schemas.microsoft.com/office/powerpoint/2010/main" val="3543406282"/>
              </p:ext>
            </p:extLst>
          </p:nvPr>
        </p:nvGraphicFramePr>
        <p:xfrm>
          <a:off x="165254" y="2349500"/>
          <a:ext cx="11843132" cy="3952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CA047BB3-5179-2D40-9157-33A1D45ED43F}"/>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F15F15F6-8DC7-F19A-DC0A-3E90771B4D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2921541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6DE6A-DC33-5C32-1DA7-E7F23994EA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5131C42-98CB-3579-4DDA-3F2269F9C927}"/>
              </a:ext>
            </a:extLst>
          </p:cNvPr>
          <p:cNvSpPr>
            <a:spLocks noGrp="1"/>
          </p:cNvSpPr>
          <p:nvPr>
            <p:ph type="title"/>
          </p:nvPr>
        </p:nvSpPr>
        <p:spPr>
          <a:xfrm>
            <a:off x="440071" y="1335635"/>
            <a:ext cx="11311858" cy="1013865"/>
          </a:xfrm>
        </p:spPr>
        <p:txBody>
          <a:bodyPr>
            <a:noAutofit/>
          </a:bodyPr>
          <a:lstStyle/>
          <a:p>
            <a:pPr algn="ctr"/>
            <a:r>
              <a:rPr lang="it-IT" sz="5400" dirty="0"/>
              <a:t>Modelli predittivi</a:t>
            </a:r>
            <a:endParaRPr lang="it-IT" sz="900" dirty="0"/>
          </a:p>
        </p:txBody>
      </p:sp>
      <p:graphicFrame>
        <p:nvGraphicFramePr>
          <p:cNvPr id="4" name="Diagramma 3">
            <a:extLst>
              <a:ext uri="{FF2B5EF4-FFF2-40B4-BE49-F238E27FC236}">
                <a16:creationId xmlns:a16="http://schemas.microsoft.com/office/drawing/2014/main" id="{E7242FF5-93A2-91DB-B3BF-A75E4903E8E6}"/>
              </a:ext>
            </a:extLst>
          </p:cNvPr>
          <p:cNvGraphicFramePr/>
          <p:nvPr>
            <p:extLst>
              <p:ext uri="{D42A27DB-BD31-4B8C-83A1-F6EECF244321}">
                <p14:modId xmlns:p14="http://schemas.microsoft.com/office/powerpoint/2010/main" val="3126760873"/>
              </p:ext>
            </p:extLst>
          </p:nvPr>
        </p:nvGraphicFramePr>
        <p:xfrm>
          <a:off x="165254" y="2349500"/>
          <a:ext cx="11843132" cy="3952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3C44119C-35DB-2D8B-31F5-B0A9D5DDCD9F}"/>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34CC89A4-08CF-3FB3-8E7E-0E62E8BDA8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186160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E62E7-1FBE-E408-B9B1-F183600CA08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F7E22C6-EC7B-A5D0-A53B-4304BE5DBAF0}"/>
              </a:ext>
            </a:extLst>
          </p:cNvPr>
          <p:cNvSpPr>
            <a:spLocks noGrp="1"/>
          </p:cNvSpPr>
          <p:nvPr>
            <p:ph type="title"/>
          </p:nvPr>
        </p:nvSpPr>
        <p:spPr>
          <a:xfrm>
            <a:off x="440071" y="1335635"/>
            <a:ext cx="11311858" cy="1013865"/>
          </a:xfrm>
        </p:spPr>
        <p:txBody>
          <a:bodyPr>
            <a:noAutofit/>
          </a:bodyPr>
          <a:lstStyle/>
          <a:p>
            <a:pPr algn="ctr"/>
            <a:r>
              <a:rPr lang="it-IT" sz="5400" dirty="0"/>
              <a:t>Modelli prescrittivi</a:t>
            </a:r>
            <a:endParaRPr lang="it-IT" sz="500" dirty="0"/>
          </a:p>
        </p:txBody>
      </p:sp>
      <p:graphicFrame>
        <p:nvGraphicFramePr>
          <p:cNvPr id="4" name="Diagramma 3">
            <a:extLst>
              <a:ext uri="{FF2B5EF4-FFF2-40B4-BE49-F238E27FC236}">
                <a16:creationId xmlns:a16="http://schemas.microsoft.com/office/drawing/2014/main" id="{9F2B98F7-95E5-56D6-5680-3394656035FE}"/>
              </a:ext>
            </a:extLst>
          </p:cNvPr>
          <p:cNvGraphicFramePr/>
          <p:nvPr>
            <p:extLst>
              <p:ext uri="{D42A27DB-BD31-4B8C-83A1-F6EECF244321}">
                <p14:modId xmlns:p14="http://schemas.microsoft.com/office/powerpoint/2010/main" val="2766205201"/>
              </p:ext>
            </p:extLst>
          </p:nvPr>
        </p:nvGraphicFramePr>
        <p:xfrm>
          <a:off x="165254" y="2349500"/>
          <a:ext cx="11843132" cy="3952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5AEACE98-961A-208A-D51F-46EFB54D27A0}"/>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10900973-147F-8ED1-FD35-C025C2F86A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323413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921D0-C064-D1C2-13A7-C68A99E167E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1EA77AA-6F5E-C5B9-8121-AAC6E1CF0526}"/>
              </a:ext>
            </a:extLst>
          </p:cNvPr>
          <p:cNvSpPr>
            <a:spLocks noGrp="1"/>
          </p:cNvSpPr>
          <p:nvPr>
            <p:ph type="title"/>
          </p:nvPr>
        </p:nvSpPr>
        <p:spPr>
          <a:xfrm>
            <a:off x="440071" y="1144865"/>
            <a:ext cx="11311858" cy="650651"/>
          </a:xfrm>
        </p:spPr>
        <p:txBody>
          <a:bodyPr>
            <a:noAutofit/>
          </a:bodyPr>
          <a:lstStyle/>
          <a:p>
            <a:pPr algn="ctr"/>
            <a:r>
              <a:rPr lang="it-IT" sz="4400" dirty="0"/>
              <a:t>In sintesi</a:t>
            </a:r>
            <a:endParaRPr lang="it-IT" sz="300" dirty="0"/>
          </a:p>
        </p:txBody>
      </p:sp>
      <p:sp>
        <p:nvSpPr>
          <p:cNvPr id="8" name="Rettangolo 7">
            <a:extLst>
              <a:ext uri="{FF2B5EF4-FFF2-40B4-BE49-F238E27FC236}">
                <a16:creationId xmlns:a16="http://schemas.microsoft.com/office/drawing/2014/main" id="{BB36CBBC-19B2-949F-39FF-7A5EF7965479}"/>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B060A03B-540A-186D-466B-8F448069B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grpSp>
        <p:nvGrpSpPr>
          <p:cNvPr id="3" name="Gruppo 2">
            <a:extLst>
              <a:ext uri="{FF2B5EF4-FFF2-40B4-BE49-F238E27FC236}">
                <a16:creationId xmlns:a16="http://schemas.microsoft.com/office/drawing/2014/main" id="{DCDE0FDA-1B48-B7C1-F8F7-56AEFBDDD144}"/>
              </a:ext>
            </a:extLst>
          </p:cNvPr>
          <p:cNvGrpSpPr/>
          <p:nvPr/>
        </p:nvGrpSpPr>
        <p:grpSpPr>
          <a:xfrm>
            <a:off x="1360734" y="1795516"/>
            <a:ext cx="8987225" cy="4478284"/>
            <a:chOff x="0" y="0"/>
            <a:chExt cx="5124977" cy="2786380"/>
          </a:xfrm>
        </p:grpSpPr>
        <p:pic>
          <p:nvPicPr>
            <p:cNvPr id="5" name="Segnaposto contenuto 9" descr="Immagine che contiene screenshot&#10;&#10;Descrizione generata automaticamente">
              <a:extLst>
                <a:ext uri="{FF2B5EF4-FFF2-40B4-BE49-F238E27FC236}">
                  <a16:creationId xmlns:a16="http://schemas.microsoft.com/office/drawing/2014/main" id="{BF8478E8-A6AF-CA7D-B3C1-57EC7EE1FC16}"/>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39360" cy="2786380"/>
            </a:xfrm>
            <a:prstGeom prst="rect">
              <a:avLst/>
            </a:prstGeom>
          </p:spPr>
        </p:pic>
        <p:pic>
          <p:nvPicPr>
            <p:cNvPr id="6" name="Immagine 5" descr="Immagine che contiene screenshot&#10;&#10;Descrizione generata automaticamente">
              <a:extLst>
                <a:ext uri="{FF2B5EF4-FFF2-40B4-BE49-F238E27FC236}">
                  <a16:creationId xmlns:a16="http://schemas.microsoft.com/office/drawing/2014/main" id="{C45BB09A-7007-9D06-1AF5-11ACF3B10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766" y="1906621"/>
              <a:ext cx="2116455" cy="680720"/>
            </a:xfrm>
            <a:prstGeom prst="rect">
              <a:avLst/>
            </a:prstGeom>
          </p:spPr>
        </p:pic>
        <p:pic>
          <p:nvPicPr>
            <p:cNvPr id="7" name="Immagine 6" descr="Immagine che contiene screenshot&#10;&#10;Descrizione generata automaticamente">
              <a:extLst>
                <a:ext uri="{FF2B5EF4-FFF2-40B4-BE49-F238E27FC236}">
                  <a16:creationId xmlns:a16="http://schemas.microsoft.com/office/drawing/2014/main" id="{EBDE6B64-5058-6A04-8D05-9985892F06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4170" y="1118681"/>
              <a:ext cx="2116455" cy="728980"/>
            </a:xfrm>
            <a:prstGeom prst="rect">
              <a:avLst/>
            </a:prstGeom>
          </p:spPr>
        </p:pic>
        <p:pic>
          <p:nvPicPr>
            <p:cNvPr id="10" name="Immagine 9" descr="Immagine che contiene screenshot&#10;&#10;Descrizione generata automaticamente">
              <a:extLst>
                <a:ext uri="{FF2B5EF4-FFF2-40B4-BE49-F238E27FC236}">
                  <a16:creationId xmlns:a16="http://schemas.microsoft.com/office/drawing/2014/main" id="{E32D7D1F-CFBB-8208-AB33-EE967D0C93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9932" y="437744"/>
              <a:ext cx="2265045" cy="683260"/>
            </a:xfrm>
            <a:prstGeom prst="rect">
              <a:avLst/>
            </a:prstGeom>
          </p:spPr>
        </p:pic>
      </p:grpSp>
    </p:spTree>
    <p:extLst>
      <p:ext uri="{BB962C8B-B14F-4D97-AF65-F5344CB8AC3E}">
        <p14:creationId xmlns:p14="http://schemas.microsoft.com/office/powerpoint/2010/main" val="1181930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A4338-5B73-BA43-9D22-33384150009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8163829-941F-C0E1-697D-B69208DDA513}"/>
              </a:ext>
            </a:extLst>
          </p:cNvPr>
          <p:cNvSpPr>
            <a:spLocks noGrp="1"/>
          </p:cNvSpPr>
          <p:nvPr>
            <p:ph type="title"/>
          </p:nvPr>
        </p:nvSpPr>
        <p:spPr>
          <a:xfrm>
            <a:off x="440071" y="1208635"/>
            <a:ext cx="11311858" cy="694481"/>
          </a:xfrm>
        </p:spPr>
        <p:txBody>
          <a:bodyPr>
            <a:noAutofit/>
          </a:bodyPr>
          <a:lstStyle/>
          <a:p>
            <a:pPr algn="ctr"/>
            <a:r>
              <a:rPr lang="it-IT" sz="4800" dirty="0"/>
              <a:t>Learning Analytics e Learning Design</a:t>
            </a:r>
            <a:endParaRPr lang="it-IT" sz="400" dirty="0"/>
          </a:p>
        </p:txBody>
      </p:sp>
      <p:graphicFrame>
        <p:nvGraphicFramePr>
          <p:cNvPr id="4" name="Diagramma 3">
            <a:extLst>
              <a:ext uri="{FF2B5EF4-FFF2-40B4-BE49-F238E27FC236}">
                <a16:creationId xmlns:a16="http://schemas.microsoft.com/office/drawing/2014/main" id="{F5063E4E-479B-1DE1-DCB9-FDA55714C796}"/>
              </a:ext>
            </a:extLst>
          </p:cNvPr>
          <p:cNvGraphicFramePr/>
          <p:nvPr>
            <p:extLst>
              <p:ext uri="{D42A27DB-BD31-4B8C-83A1-F6EECF244321}">
                <p14:modId xmlns:p14="http://schemas.microsoft.com/office/powerpoint/2010/main" val="1791752287"/>
              </p:ext>
            </p:extLst>
          </p:nvPr>
        </p:nvGraphicFramePr>
        <p:xfrm>
          <a:off x="165254" y="2349500"/>
          <a:ext cx="11843132" cy="3952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8A4893C8-D851-CFBE-0F1A-448D08A91284}"/>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910833C5-F127-4AAF-C2C6-F6557C9D8F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42430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E77D4-CE86-0E18-2A8E-61F3809261D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B03D25F-E3F5-A9C7-A87E-DBC533D593FC}"/>
              </a:ext>
            </a:extLst>
          </p:cNvPr>
          <p:cNvSpPr>
            <a:spLocks noGrp="1"/>
          </p:cNvSpPr>
          <p:nvPr>
            <p:ph type="title"/>
          </p:nvPr>
        </p:nvSpPr>
        <p:spPr>
          <a:xfrm>
            <a:off x="440071" y="1208635"/>
            <a:ext cx="11311858" cy="694481"/>
          </a:xfrm>
        </p:spPr>
        <p:txBody>
          <a:bodyPr>
            <a:noAutofit/>
          </a:bodyPr>
          <a:lstStyle/>
          <a:p>
            <a:pPr algn="ctr"/>
            <a:r>
              <a:rPr lang="it-IT" sz="4800" dirty="0"/>
              <a:t>Limiti e prospettive</a:t>
            </a:r>
            <a:endParaRPr lang="it-IT" sz="400" dirty="0"/>
          </a:p>
        </p:txBody>
      </p:sp>
      <p:graphicFrame>
        <p:nvGraphicFramePr>
          <p:cNvPr id="4" name="Diagramma 3">
            <a:extLst>
              <a:ext uri="{FF2B5EF4-FFF2-40B4-BE49-F238E27FC236}">
                <a16:creationId xmlns:a16="http://schemas.microsoft.com/office/drawing/2014/main" id="{15BA73D8-48E3-5812-2700-E2F2947A9ACA}"/>
              </a:ext>
            </a:extLst>
          </p:cNvPr>
          <p:cNvGraphicFramePr/>
          <p:nvPr>
            <p:extLst>
              <p:ext uri="{D42A27DB-BD31-4B8C-83A1-F6EECF244321}">
                <p14:modId xmlns:p14="http://schemas.microsoft.com/office/powerpoint/2010/main" val="962959893"/>
              </p:ext>
            </p:extLst>
          </p:nvPr>
        </p:nvGraphicFramePr>
        <p:xfrm>
          <a:off x="165254" y="2349500"/>
          <a:ext cx="11843132" cy="3952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E8FC9E2A-60CC-3E97-8D19-1CA7B63ED705}"/>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B8CFAEE7-9859-829C-75CE-F7D43F5229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416608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CAAD7D-09DB-7A6C-3662-844664A5509B}"/>
              </a:ext>
            </a:extLst>
          </p:cNvPr>
          <p:cNvSpPr>
            <a:spLocks noGrp="1"/>
          </p:cNvSpPr>
          <p:nvPr>
            <p:ph type="title"/>
          </p:nvPr>
        </p:nvSpPr>
        <p:spPr>
          <a:xfrm>
            <a:off x="838200" y="3164436"/>
            <a:ext cx="10515600" cy="1332408"/>
          </a:xfrm>
        </p:spPr>
        <p:txBody>
          <a:bodyPr>
            <a:normAutofit/>
          </a:bodyPr>
          <a:lstStyle/>
          <a:p>
            <a:pPr algn="ctr"/>
            <a:r>
              <a:rPr lang="it-IT" dirty="0"/>
              <a:t>Grazie per l’attenzione</a:t>
            </a:r>
          </a:p>
        </p:txBody>
      </p:sp>
      <p:sp>
        <p:nvSpPr>
          <p:cNvPr id="6" name="Rettangolo 5">
            <a:extLst>
              <a:ext uri="{FF2B5EF4-FFF2-40B4-BE49-F238E27FC236}">
                <a16:creationId xmlns:a16="http://schemas.microsoft.com/office/drawing/2014/main" id="{1A7E4CAF-DB70-019C-4DFA-9942EF67FF07}"/>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Segnaposto contenuto 14" descr="Immagine che contiene simbolo, testo, emblema, Carattere&#10;&#10;Il contenuto generato dall'IA potrebbe non essere corretto.">
            <a:extLst>
              <a:ext uri="{FF2B5EF4-FFF2-40B4-BE49-F238E27FC236}">
                <a16:creationId xmlns:a16="http://schemas.microsoft.com/office/drawing/2014/main" id="{23382028-DD29-97F6-E6CC-36FA33915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428911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a:solidFill>
                  <a:schemeClr val="bg1">
                    <a:alpha val="50000"/>
                  </a:schemeClr>
                </a:solidFill>
                <a:latin typeface="Titillium" pitchFamily="2" charset="77"/>
              </a:rPr>
              <a:t>Missione 4 </a:t>
            </a:r>
            <a:r>
              <a:rPr lang="it-IT" sz="1400" b="1">
                <a:solidFill>
                  <a:schemeClr val="bg1">
                    <a:alpha val="50000"/>
                  </a:schemeClr>
                </a:solidFill>
                <a:latin typeface="Titillium" pitchFamily="2" charset="77"/>
              </a:rPr>
              <a:t>• Istruzione e Ricerca </a:t>
            </a:r>
            <a:endParaRPr lang="it-IT" sz="1400">
              <a:solidFill>
                <a:schemeClr val="bg1">
                  <a:alpha val="50000"/>
                </a:schemeClr>
              </a:solidFill>
              <a:latin typeface="Titillium" pitchFamily="2" charset="77"/>
            </a:endParaRPr>
          </a:p>
        </p:txBody>
      </p:sp>
      <p:sp>
        <p:nvSpPr>
          <p:cNvPr id="3" name="CasellaDiTesto 2">
            <a:extLst>
              <a:ext uri="{FF2B5EF4-FFF2-40B4-BE49-F238E27FC236}">
                <a16:creationId xmlns:a16="http://schemas.microsoft.com/office/drawing/2014/main" id="{2A47D499-B358-7178-829A-9775F658D851}"/>
              </a:ext>
            </a:extLst>
          </p:cNvPr>
          <p:cNvSpPr txBox="1"/>
          <p:nvPr/>
        </p:nvSpPr>
        <p:spPr>
          <a:xfrm>
            <a:off x="6712747" y="6426382"/>
            <a:ext cx="5317225" cy="307777"/>
          </a:xfrm>
          <a:prstGeom prst="rect">
            <a:avLst/>
          </a:prstGeom>
          <a:noFill/>
        </p:spPr>
        <p:txBody>
          <a:bodyPr wrap="square" rtlCol="0">
            <a:spAutoFit/>
          </a:bodyPr>
          <a:lstStyle/>
          <a:p>
            <a:pPr algn="r"/>
            <a:r>
              <a:rPr lang="it-IT" sz="1400">
                <a:solidFill>
                  <a:schemeClr val="bg1">
                    <a:alpha val="50000"/>
                  </a:schemeClr>
                </a:solidFill>
                <a:latin typeface="Titillium" pitchFamily="2" charset="77"/>
              </a:rPr>
              <a:t>Missione 4 </a:t>
            </a:r>
            <a:r>
              <a:rPr lang="it-IT" sz="1400" b="1">
                <a:solidFill>
                  <a:schemeClr val="bg1">
                    <a:alpha val="50000"/>
                  </a:schemeClr>
                </a:solidFill>
                <a:latin typeface="Titillium" pitchFamily="2" charset="77"/>
              </a:rPr>
              <a:t>• Istruzione e Ricerca </a:t>
            </a:r>
            <a:endParaRPr lang="it-IT" sz="1400">
              <a:solidFill>
                <a:schemeClr val="bg1">
                  <a:alpha val="50000"/>
                </a:schemeClr>
              </a:solidFill>
              <a:latin typeface="Titillium" pitchFamily="2" charset="77"/>
            </a:endParaRPr>
          </a:p>
        </p:txBody>
      </p:sp>
      <p:graphicFrame>
        <p:nvGraphicFramePr>
          <p:cNvPr id="5" name="Diagramma 4">
            <a:extLst>
              <a:ext uri="{FF2B5EF4-FFF2-40B4-BE49-F238E27FC236}">
                <a16:creationId xmlns:a16="http://schemas.microsoft.com/office/drawing/2014/main" id="{5B8391D7-1F9A-0D40-802F-7820BD121750}"/>
              </a:ext>
            </a:extLst>
          </p:cNvPr>
          <p:cNvGraphicFramePr/>
          <p:nvPr>
            <p:extLst>
              <p:ext uri="{D42A27DB-BD31-4B8C-83A1-F6EECF244321}">
                <p14:modId xmlns:p14="http://schemas.microsoft.com/office/powerpoint/2010/main" val="2578678267"/>
              </p:ext>
            </p:extLst>
          </p:nvPr>
        </p:nvGraphicFramePr>
        <p:xfrm>
          <a:off x="325677" y="1903955"/>
          <a:ext cx="11599623" cy="4522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olo 1">
            <a:extLst>
              <a:ext uri="{FF2B5EF4-FFF2-40B4-BE49-F238E27FC236}">
                <a16:creationId xmlns:a16="http://schemas.microsoft.com/office/drawing/2014/main" id="{5CB7C601-F18E-308E-5847-9FC76BDB9BF8}"/>
              </a:ext>
            </a:extLst>
          </p:cNvPr>
          <p:cNvSpPr>
            <a:spLocks noGrp="1"/>
          </p:cNvSpPr>
          <p:nvPr>
            <p:ph type="title"/>
          </p:nvPr>
        </p:nvSpPr>
        <p:spPr>
          <a:xfrm>
            <a:off x="503128" y="1335636"/>
            <a:ext cx="10850672" cy="780114"/>
          </a:xfrm>
        </p:spPr>
        <p:txBody>
          <a:bodyPr/>
          <a:lstStyle/>
          <a:p>
            <a:r>
              <a:rPr lang="it-IT" dirty="0"/>
              <a:t>Il progetto di ricerca</a:t>
            </a:r>
          </a:p>
        </p:txBody>
      </p:sp>
      <p:sp>
        <p:nvSpPr>
          <p:cNvPr id="7" name="Rettangolo 6">
            <a:extLst>
              <a:ext uri="{FF2B5EF4-FFF2-40B4-BE49-F238E27FC236}">
                <a16:creationId xmlns:a16="http://schemas.microsoft.com/office/drawing/2014/main" id="{014294EB-C5C5-BF9D-5B8F-8E7A004B43E4}"/>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Segnaposto contenuto 14" descr="Immagine che contiene simbolo, testo, emblema, Carattere&#10;&#10;Il contenuto generato dall'IA potrebbe non essere corretto.">
            <a:extLst>
              <a:ext uri="{FF2B5EF4-FFF2-40B4-BE49-F238E27FC236}">
                <a16:creationId xmlns:a16="http://schemas.microsoft.com/office/drawing/2014/main" id="{B323279A-B5AD-2F39-48FF-C533D81E30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110237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B78B4-60F2-31A3-EE57-E058D8C73FD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F4A2D45-DD27-4ADD-6665-BAA02FD9E0C9}"/>
              </a:ext>
            </a:extLst>
          </p:cNvPr>
          <p:cNvSpPr>
            <a:spLocks noGrp="1"/>
          </p:cNvSpPr>
          <p:nvPr>
            <p:ph type="title"/>
          </p:nvPr>
        </p:nvSpPr>
        <p:spPr>
          <a:xfrm>
            <a:off x="440071" y="1335635"/>
            <a:ext cx="11311858" cy="1211205"/>
          </a:xfrm>
        </p:spPr>
        <p:txBody>
          <a:bodyPr>
            <a:normAutofit/>
          </a:bodyPr>
          <a:lstStyle/>
          <a:p>
            <a:pPr algn="ctr"/>
            <a:r>
              <a:rPr lang="it-IT" sz="3200" dirty="0"/>
              <a:t>L’innovazione della didattica universitaria: </a:t>
            </a:r>
            <a:br>
              <a:rPr lang="it-IT" sz="3200" dirty="0"/>
            </a:br>
            <a:r>
              <a:rPr lang="it-IT" sz="3200" dirty="0"/>
              <a:t>le origini del modello dei Learning Analytics</a:t>
            </a:r>
          </a:p>
        </p:txBody>
      </p:sp>
      <p:graphicFrame>
        <p:nvGraphicFramePr>
          <p:cNvPr id="4" name="Diagramma 3">
            <a:extLst>
              <a:ext uri="{FF2B5EF4-FFF2-40B4-BE49-F238E27FC236}">
                <a16:creationId xmlns:a16="http://schemas.microsoft.com/office/drawing/2014/main" id="{437EC34B-D2A9-A0A9-2B9E-CDCA4A1FF0C1}"/>
              </a:ext>
            </a:extLst>
          </p:cNvPr>
          <p:cNvGraphicFramePr/>
          <p:nvPr>
            <p:extLst>
              <p:ext uri="{D42A27DB-BD31-4B8C-83A1-F6EECF244321}">
                <p14:modId xmlns:p14="http://schemas.microsoft.com/office/powerpoint/2010/main" val="3288780473"/>
              </p:ext>
            </p:extLst>
          </p:nvPr>
        </p:nvGraphicFramePr>
        <p:xfrm>
          <a:off x="440071" y="2652781"/>
          <a:ext cx="11311858" cy="3413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A1C27634-C4D2-2B1A-16D3-C3FDAB4B9030}"/>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2B92DD0C-9C19-8491-BEF2-1E3F553B63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61293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85990-58C8-F2F8-0104-36EA212A49A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38017EE-57FC-466F-6184-A6C7A2468065}"/>
              </a:ext>
            </a:extLst>
          </p:cNvPr>
          <p:cNvSpPr>
            <a:spLocks noGrp="1"/>
          </p:cNvSpPr>
          <p:nvPr>
            <p:ph type="title"/>
          </p:nvPr>
        </p:nvSpPr>
        <p:spPr>
          <a:xfrm>
            <a:off x="440071" y="1335635"/>
            <a:ext cx="11311858" cy="1211205"/>
          </a:xfrm>
        </p:spPr>
        <p:txBody>
          <a:bodyPr>
            <a:normAutofit/>
          </a:bodyPr>
          <a:lstStyle/>
          <a:p>
            <a:pPr algn="ctr"/>
            <a:r>
              <a:rPr lang="it-IT" sz="3200" dirty="0"/>
              <a:t>L’istanza avanzata dall’e-learning alla formazione accademica</a:t>
            </a:r>
          </a:p>
        </p:txBody>
      </p:sp>
      <p:graphicFrame>
        <p:nvGraphicFramePr>
          <p:cNvPr id="4" name="Diagramma 3">
            <a:extLst>
              <a:ext uri="{FF2B5EF4-FFF2-40B4-BE49-F238E27FC236}">
                <a16:creationId xmlns:a16="http://schemas.microsoft.com/office/drawing/2014/main" id="{4B045EE3-B1BE-FC3F-C9FC-A891E7A62A81}"/>
              </a:ext>
            </a:extLst>
          </p:cNvPr>
          <p:cNvGraphicFramePr/>
          <p:nvPr>
            <p:extLst>
              <p:ext uri="{D42A27DB-BD31-4B8C-83A1-F6EECF244321}">
                <p14:modId xmlns:p14="http://schemas.microsoft.com/office/powerpoint/2010/main" val="915623057"/>
              </p:ext>
            </p:extLst>
          </p:nvPr>
        </p:nvGraphicFramePr>
        <p:xfrm>
          <a:off x="440071" y="2126255"/>
          <a:ext cx="11311858" cy="3939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8EE308F1-15AF-3D32-5D23-DC19F02EE85F}"/>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8594EA38-0F2E-A1E2-5CDC-50D79CB691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384028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BA71B-52D0-DA4D-EB87-3B64E09C2D1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CEFDB6A-8707-2727-4CE8-A54E0ED0B716}"/>
              </a:ext>
            </a:extLst>
          </p:cNvPr>
          <p:cNvSpPr>
            <a:spLocks noGrp="1"/>
          </p:cNvSpPr>
          <p:nvPr>
            <p:ph type="title"/>
          </p:nvPr>
        </p:nvSpPr>
        <p:spPr>
          <a:xfrm>
            <a:off x="440071" y="1335635"/>
            <a:ext cx="11311858" cy="1211205"/>
          </a:xfrm>
        </p:spPr>
        <p:txBody>
          <a:bodyPr>
            <a:normAutofit/>
          </a:bodyPr>
          <a:lstStyle/>
          <a:p>
            <a:pPr algn="ctr"/>
            <a:r>
              <a:rPr lang="it-IT" sz="3200" dirty="0"/>
              <a:t>E-Learning e Learning Analytics</a:t>
            </a:r>
          </a:p>
        </p:txBody>
      </p:sp>
      <p:graphicFrame>
        <p:nvGraphicFramePr>
          <p:cNvPr id="4" name="Diagramma 3">
            <a:extLst>
              <a:ext uri="{FF2B5EF4-FFF2-40B4-BE49-F238E27FC236}">
                <a16:creationId xmlns:a16="http://schemas.microsoft.com/office/drawing/2014/main" id="{FF267130-E1EE-EFEE-0753-757DC9BE5219}"/>
              </a:ext>
            </a:extLst>
          </p:cNvPr>
          <p:cNvGraphicFramePr/>
          <p:nvPr>
            <p:extLst>
              <p:ext uri="{D42A27DB-BD31-4B8C-83A1-F6EECF244321}">
                <p14:modId xmlns:p14="http://schemas.microsoft.com/office/powerpoint/2010/main" val="2286511200"/>
              </p:ext>
            </p:extLst>
          </p:nvPr>
        </p:nvGraphicFramePr>
        <p:xfrm>
          <a:off x="165254" y="1983037"/>
          <a:ext cx="11843132" cy="431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6916988A-5D0F-C6FD-5766-42818D0DF746}"/>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D11DA954-3A17-E632-8D79-229A878C0F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421534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B8FFD-3001-E142-2A21-250B0F0E5D8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81DE80C-23A2-21CF-2D00-0C9F3012CF4E}"/>
              </a:ext>
            </a:extLst>
          </p:cNvPr>
          <p:cNvSpPr>
            <a:spLocks noGrp="1"/>
          </p:cNvSpPr>
          <p:nvPr>
            <p:ph type="title"/>
          </p:nvPr>
        </p:nvSpPr>
        <p:spPr>
          <a:xfrm>
            <a:off x="440071" y="1335635"/>
            <a:ext cx="11311858" cy="1211205"/>
          </a:xfrm>
        </p:spPr>
        <p:txBody>
          <a:bodyPr>
            <a:normAutofit/>
          </a:bodyPr>
          <a:lstStyle/>
          <a:p>
            <a:pPr algn="ctr"/>
            <a:r>
              <a:rPr lang="it-IT" sz="3200" dirty="0"/>
              <a:t>Una definizione di Learning Analytics</a:t>
            </a:r>
          </a:p>
        </p:txBody>
      </p:sp>
      <p:graphicFrame>
        <p:nvGraphicFramePr>
          <p:cNvPr id="4" name="Diagramma 3">
            <a:extLst>
              <a:ext uri="{FF2B5EF4-FFF2-40B4-BE49-F238E27FC236}">
                <a16:creationId xmlns:a16="http://schemas.microsoft.com/office/drawing/2014/main" id="{77D99420-AE45-475A-C654-739B8EB734B0}"/>
              </a:ext>
            </a:extLst>
          </p:cNvPr>
          <p:cNvGraphicFramePr/>
          <p:nvPr>
            <p:extLst>
              <p:ext uri="{D42A27DB-BD31-4B8C-83A1-F6EECF244321}">
                <p14:modId xmlns:p14="http://schemas.microsoft.com/office/powerpoint/2010/main" val="2385740359"/>
              </p:ext>
            </p:extLst>
          </p:nvPr>
        </p:nvGraphicFramePr>
        <p:xfrm>
          <a:off x="165254" y="1983037"/>
          <a:ext cx="11843132" cy="431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B60EAEC4-627D-B8E6-CAEF-CC8AF8FEAC80}"/>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52DCB825-E6CA-91A9-BA34-4640EF2059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278543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A4E83-FF5F-B29E-300B-23C14D7EBFF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08E790E-4E3D-EC3B-D253-2AEA3658C902}"/>
              </a:ext>
            </a:extLst>
          </p:cNvPr>
          <p:cNvSpPr>
            <a:spLocks noGrp="1"/>
          </p:cNvSpPr>
          <p:nvPr>
            <p:ph type="title"/>
          </p:nvPr>
        </p:nvSpPr>
        <p:spPr>
          <a:xfrm>
            <a:off x="440071" y="1335635"/>
            <a:ext cx="11311858" cy="1211205"/>
          </a:xfrm>
        </p:spPr>
        <p:txBody>
          <a:bodyPr>
            <a:normAutofit/>
          </a:bodyPr>
          <a:lstStyle/>
          <a:p>
            <a:pPr algn="ctr"/>
            <a:r>
              <a:rPr lang="it-IT" sz="3200" dirty="0"/>
              <a:t>Cos’è il Learning Analytics</a:t>
            </a:r>
          </a:p>
        </p:txBody>
      </p:sp>
      <p:graphicFrame>
        <p:nvGraphicFramePr>
          <p:cNvPr id="4" name="Diagramma 3">
            <a:extLst>
              <a:ext uri="{FF2B5EF4-FFF2-40B4-BE49-F238E27FC236}">
                <a16:creationId xmlns:a16="http://schemas.microsoft.com/office/drawing/2014/main" id="{79C4410E-6797-804B-4907-D5B25F0AC9A2}"/>
              </a:ext>
            </a:extLst>
          </p:cNvPr>
          <p:cNvGraphicFramePr/>
          <p:nvPr>
            <p:extLst>
              <p:ext uri="{D42A27DB-BD31-4B8C-83A1-F6EECF244321}">
                <p14:modId xmlns:p14="http://schemas.microsoft.com/office/powerpoint/2010/main" val="994704954"/>
              </p:ext>
            </p:extLst>
          </p:nvPr>
        </p:nvGraphicFramePr>
        <p:xfrm>
          <a:off x="165254" y="1983037"/>
          <a:ext cx="11843132" cy="431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C8E4C469-F318-64F6-5BCA-AF72367810A0}"/>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E80F81B0-C0A8-F5E3-2E63-8819B406FA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33127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13B65-6CB6-87E5-E431-39BF98F7FBC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6A98910-1FC0-6E11-30E3-1FF0BAC2F596}"/>
              </a:ext>
            </a:extLst>
          </p:cNvPr>
          <p:cNvSpPr>
            <a:spLocks noGrp="1"/>
          </p:cNvSpPr>
          <p:nvPr>
            <p:ph type="title"/>
          </p:nvPr>
        </p:nvSpPr>
        <p:spPr>
          <a:xfrm>
            <a:off x="440071" y="1335635"/>
            <a:ext cx="11311858" cy="1211205"/>
          </a:xfrm>
        </p:spPr>
        <p:txBody>
          <a:bodyPr>
            <a:normAutofit/>
          </a:bodyPr>
          <a:lstStyle/>
          <a:p>
            <a:pPr algn="ctr"/>
            <a:r>
              <a:rPr lang="it-IT" sz="3200" dirty="0"/>
              <a:t>Storia del Learning Analytics</a:t>
            </a:r>
          </a:p>
        </p:txBody>
      </p:sp>
      <p:graphicFrame>
        <p:nvGraphicFramePr>
          <p:cNvPr id="4" name="Diagramma 3">
            <a:extLst>
              <a:ext uri="{FF2B5EF4-FFF2-40B4-BE49-F238E27FC236}">
                <a16:creationId xmlns:a16="http://schemas.microsoft.com/office/drawing/2014/main" id="{3412F656-6AB7-605F-80F0-283A5FCF9813}"/>
              </a:ext>
            </a:extLst>
          </p:cNvPr>
          <p:cNvGraphicFramePr/>
          <p:nvPr>
            <p:extLst>
              <p:ext uri="{D42A27DB-BD31-4B8C-83A1-F6EECF244321}">
                <p14:modId xmlns:p14="http://schemas.microsoft.com/office/powerpoint/2010/main" val="62519650"/>
              </p:ext>
            </p:extLst>
          </p:nvPr>
        </p:nvGraphicFramePr>
        <p:xfrm>
          <a:off x="165254" y="2032000"/>
          <a:ext cx="11843132" cy="4269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0887898F-2D98-ED52-D341-3C43FE2A176E}"/>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7A6C1EBC-1960-0136-39EA-65DCDEDD9F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394202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9DE0-60AC-D406-0EB7-4BC836C3635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441CC65-2448-81AA-6A81-9CDD2B2D17E3}"/>
              </a:ext>
            </a:extLst>
          </p:cNvPr>
          <p:cNvSpPr>
            <a:spLocks noGrp="1"/>
          </p:cNvSpPr>
          <p:nvPr>
            <p:ph type="title"/>
          </p:nvPr>
        </p:nvSpPr>
        <p:spPr>
          <a:xfrm>
            <a:off x="440071" y="1335635"/>
            <a:ext cx="11311858" cy="1211205"/>
          </a:xfrm>
        </p:spPr>
        <p:txBody>
          <a:bodyPr>
            <a:normAutofit/>
          </a:bodyPr>
          <a:lstStyle/>
          <a:p>
            <a:pPr algn="ctr"/>
            <a:r>
              <a:rPr lang="it-IT" sz="3200" dirty="0"/>
              <a:t>Storia del Learning Analytics</a:t>
            </a:r>
          </a:p>
        </p:txBody>
      </p:sp>
      <p:graphicFrame>
        <p:nvGraphicFramePr>
          <p:cNvPr id="4" name="Diagramma 3">
            <a:extLst>
              <a:ext uri="{FF2B5EF4-FFF2-40B4-BE49-F238E27FC236}">
                <a16:creationId xmlns:a16="http://schemas.microsoft.com/office/drawing/2014/main" id="{F9EC7E14-F754-11CE-8BA9-46DC7A19FEDE}"/>
              </a:ext>
            </a:extLst>
          </p:cNvPr>
          <p:cNvGraphicFramePr/>
          <p:nvPr>
            <p:extLst>
              <p:ext uri="{D42A27DB-BD31-4B8C-83A1-F6EECF244321}">
                <p14:modId xmlns:p14="http://schemas.microsoft.com/office/powerpoint/2010/main" val="99916846"/>
              </p:ext>
            </p:extLst>
          </p:nvPr>
        </p:nvGraphicFramePr>
        <p:xfrm>
          <a:off x="165254" y="2032000"/>
          <a:ext cx="11843132" cy="4269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67891886-A937-68BD-0DAB-F82AF0246696}"/>
              </a:ext>
            </a:extLst>
          </p:cNvPr>
          <p:cNvSpPr/>
          <p:nvPr/>
        </p:nvSpPr>
        <p:spPr>
          <a:xfrm>
            <a:off x="9850055" y="219919"/>
            <a:ext cx="1817226" cy="6944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14" descr="Immagine che contiene simbolo, testo, emblema, Carattere&#10;&#10;Il contenuto generato dall'IA potrebbe non essere corretto.">
            <a:extLst>
              <a:ext uri="{FF2B5EF4-FFF2-40B4-BE49-F238E27FC236}">
                <a16:creationId xmlns:a16="http://schemas.microsoft.com/office/drawing/2014/main" id="{FF5139B6-B915-5075-AE90-169CDD9DEA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30" y="325859"/>
            <a:ext cx="1563076" cy="482600"/>
          </a:xfrm>
          <a:prstGeom prst="rect">
            <a:avLst/>
          </a:prstGeom>
        </p:spPr>
      </p:pic>
    </p:spTree>
    <p:extLst>
      <p:ext uri="{BB962C8B-B14F-4D97-AF65-F5344CB8AC3E}">
        <p14:creationId xmlns:p14="http://schemas.microsoft.com/office/powerpoint/2010/main" val="326981037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ADC72E2-A16D-8743-BFDF-4DEE19DD6465}">
  <we:reference id="wa200005566" version="3.0.0.2" store="it-IT"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398c2fc-ef96-41f5-a6be-4e19eee013d8" xsi:nil="true"/>
    <lcf76f155ced4ddcb4097134ff3c332f xmlns="33de9cbb-7065-497c-aaf6-21859a933a9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77A26F539967D4F98503910BA4FFFD8" ma:contentTypeVersion="15" ma:contentTypeDescription="Creare un nuovo documento." ma:contentTypeScope="" ma:versionID="63b9c261a55c251c9d1e50215d3749c4">
  <xsd:schema xmlns:xsd="http://www.w3.org/2001/XMLSchema" xmlns:xs="http://www.w3.org/2001/XMLSchema" xmlns:p="http://schemas.microsoft.com/office/2006/metadata/properties" xmlns:ns2="33de9cbb-7065-497c-aaf6-21859a933a93" xmlns:ns3="a398c2fc-ef96-41f5-a6be-4e19eee013d8" targetNamespace="http://schemas.microsoft.com/office/2006/metadata/properties" ma:root="true" ma:fieldsID="a66aada771cda6968eaf211002d80a89" ns2:_="" ns3:_="">
    <xsd:import namespace="33de9cbb-7065-497c-aaf6-21859a933a93"/>
    <xsd:import namespace="a398c2fc-ef96-41f5-a6be-4e19eee013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e9cbb-7065-497c-aaf6-21859a933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98c2fc-ef96-41f5-a6be-4e19eee013d8"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element name="TaxCatchAll" ma:index="21" nillable="true" ma:displayName="Taxonomy Catch All Column" ma:hidden="true" ma:list="{71b5f323-8b4a-4b41-bb8e-fb1b53a1f540}" ma:internalName="TaxCatchAll" ma:showField="CatchAllData" ma:web="a398c2fc-ef96-41f5-a6be-4e19eee01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467FBC-AEAE-4EC2-BF36-9EF027E22BDD}">
  <ds:schemaRefs>
    <ds:schemaRef ds:uri="33de9cbb-7065-497c-aaf6-21859a933a93"/>
    <ds:schemaRef ds:uri="a398c2fc-ef96-41f5-a6be-4e19eee013d8"/>
    <ds:schemaRef ds:uri="d2b3df68-07b5-4773-aba1-bd9b51ecb5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0BE24F4-7EB1-434B-8205-B2D5D6584867}">
  <ds:schemaRefs>
    <ds:schemaRef ds:uri="http://schemas.microsoft.com/sharepoint/v3/contenttype/forms"/>
  </ds:schemaRefs>
</ds:datastoreItem>
</file>

<file path=customXml/itemProps3.xml><?xml version="1.0" encoding="utf-8"?>
<ds:datastoreItem xmlns:ds="http://schemas.openxmlformats.org/officeDocument/2006/customXml" ds:itemID="{FF8A19A0-51A2-4533-A590-3477DED3B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e9cbb-7065-497c-aaf6-21859a933a93"/>
    <ds:schemaRef ds:uri="a398c2fc-ef96-41f5-a6be-4e19eee013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MUR_SoggAttuatori</Template>
  <TotalTime>527</TotalTime>
  <Words>1742</Words>
  <Application>Microsoft Macintosh PowerPoint</Application>
  <PresentationFormat>Widescreen</PresentationFormat>
  <Paragraphs>74</Paragraphs>
  <Slides>19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Avenir Book</vt:lpstr>
      <vt:lpstr>Calibri</vt:lpstr>
      <vt:lpstr>Titillium</vt:lpstr>
      <vt:lpstr>Titillium Bd</vt:lpstr>
      <vt:lpstr>Wingdings</vt:lpstr>
      <vt:lpstr>Tema di Office</vt:lpstr>
      <vt:lpstr>Missione 4  Istruzione e Ricerca</vt:lpstr>
      <vt:lpstr>Il progetto di ricerca</vt:lpstr>
      <vt:lpstr>L’innovazione della didattica universitaria:  le origini del modello dei Learning Analytics</vt:lpstr>
      <vt:lpstr>L’istanza avanzata dall’e-learning alla formazione accademica</vt:lpstr>
      <vt:lpstr>E-Learning e Learning Analytics</vt:lpstr>
      <vt:lpstr>Una definizione di Learning Analytics</vt:lpstr>
      <vt:lpstr>Cos’è il Learning Analytics</vt:lpstr>
      <vt:lpstr>Storia del Learning Analytics</vt:lpstr>
      <vt:lpstr>Storia del Learning Analytics</vt:lpstr>
      <vt:lpstr>Formazione universitaria e Learning Analytics</vt:lpstr>
      <vt:lpstr>Academic Analytics</vt:lpstr>
      <vt:lpstr>Approcci di Learning Analytics</vt:lpstr>
      <vt:lpstr>Modelli descrittivi ed esplicativi</vt:lpstr>
      <vt:lpstr>Modelli predittivi</vt:lpstr>
      <vt:lpstr>Modelli prescrittivi</vt:lpstr>
      <vt:lpstr>In sintesi</vt:lpstr>
      <vt:lpstr>Learning Analytics e Learning Design</vt:lpstr>
      <vt:lpstr>Limiti e prospettive</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Valeria Tamborra</cp:lastModifiedBy>
  <cp:revision>11</cp:revision>
  <dcterms:created xsi:type="dcterms:W3CDTF">2022-10-26T09:11:02Z</dcterms:created>
  <dcterms:modified xsi:type="dcterms:W3CDTF">2025-05-22T10:29:42Z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0x010100777A26F539967D4F98503910BA4FFFD8</vt:lpwstr>
  </property>
</Properties>
</file>