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E"/>
    <a:srgbClr val="F3920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>
        <p:scale>
          <a:sx n="100" d="100"/>
          <a:sy n="100" d="100"/>
        </p:scale>
        <p:origin x="-1328" y="-1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3766F-C369-4C59-8F4E-7B67C9C6117F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9236E-7879-4E2A-A85E-21D9397731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6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9236E-7879-4E2A-A85E-21D9397731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14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9236E-7879-4E2A-A85E-21D9397731F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95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52928-D510-5471-2816-79D0F2F8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46572F-0334-1208-9740-C9F558556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1F9E86-6404-908C-32BB-E1946E3FD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3368AB-91ED-54FC-8032-E1ADA2053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9236E-7879-4E2A-A85E-21D9397731F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83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7F3D9-DA6D-F9EE-77F8-676B4C87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5FBFBB-6007-5091-22FD-C4D4039AB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8C1EF0-29ED-77A7-4E01-4CBB4D454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BF9846-A824-6EC4-F39A-3B7E3B319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9236E-7879-4E2A-A85E-21D9397731F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98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95618-7DB8-7DC9-08DE-D1CAC0C3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F92B58C-B08F-123D-D0B9-EB1A1F576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09426EC-1449-7D71-591A-D9F5F827D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0E924F-778B-6A5F-47DF-28A3C2BF0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9236E-7879-4E2A-A85E-21D9397731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01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6E9368E-514D-FBDF-C7D8-31780C19A515}"/>
              </a:ext>
            </a:extLst>
          </p:cNvPr>
          <p:cNvSpPr/>
          <p:nvPr userDrawn="1"/>
        </p:nvSpPr>
        <p:spPr>
          <a:xfrm>
            <a:off x="8765989" y="0"/>
            <a:ext cx="3426011" cy="6858000"/>
          </a:xfrm>
          <a:prstGeom prst="rect">
            <a:avLst/>
          </a:prstGeom>
          <a:solidFill>
            <a:srgbClr val="3C3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CC2C69F-9CCB-A4F7-88D1-517F31FDE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6283" y="659715"/>
            <a:ext cx="805422" cy="14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C936D1-8550-2DEB-E499-25B794E1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7E7EEE-E441-523F-CB20-39E939E7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1CE5F1-2858-F9C0-B86B-E4292457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7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6B7B8-0BAA-317E-C5CF-5F764D23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9A5EFA-EDA6-40C8-F9BE-BF9EC5A0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3599CE-6D96-4543-33AA-12CD38E3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A80A66-BF2B-AF12-9680-EBF1031B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9D559B-76FE-2668-C65E-0CE9791D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B0AFAE-8C7F-3465-01FD-E6A0CFDF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7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11D33-310A-AF4A-AE2F-78AC3AD4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276201-A42D-6DCE-FCD0-CC701AC76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4B3EC7-0EEF-FCBB-013D-9E356DC9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1471C5-44CB-FBB2-192D-86D552EF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176730-4F23-63E8-10CE-6F3FFE5C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E5DDEE-A9C9-1ED4-AB5E-5BBB0F98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69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6DB93-8881-E664-E8B0-AE326B7B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3C8007-A47F-2E1B-4FD2-3DD7F234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7FC082-D6DF-CE23-B209-4EB49360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A1691E-9783-50EA-E68D-B0B250CC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39A464-0958-27AB-72CC-4541B19C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68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3751F0-CFBE-20CC-7FFC-CE354FBB6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1A8FA2-0FD4-77C8-B916-A24857738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DEDD74-5672-22CE-031D-7492B82F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592F45-2A27-095B-EB36-FD1F9B07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CAF4F3-E444-E834-9105-6B27E785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60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fond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394241-5B7C-4946-9977-ABF89BF69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567" y="6118469"/>
            <a:ext cx="1644399" cy="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5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E343CB73-C0CB-9144-B3A4-AB4E400600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8735" y="1380681"/>
            <a:ext cx="2234530" cy="40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5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ro"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erchio, Elementi grafici&#10;&#10;Descrizione generata automaticamente">
            <a:extLst>
              <a:ext uri="{FF2B5EF4-FFF2-40B4-BE49-F238E27FC236}">
                <a16:creationId xmlns:a16="http://schemas.microsoft.com/office/drawing/2014/main" id="{44E8BA6E-E882-A614-333B-D8CA389A1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99" y="1380600"/>
            <a:ext cx="2220201" cy="40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BAE37-E9BD-3F03-7862-8EDCEC43A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63B243-0F34-9AEC-2702-F1D967C4F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9C325-E568-FC3C-AC9C-55D64B9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1FD1D4-D800-F881-8177-047EB554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25852F-7A6F-F5E6-8572-06E5FF93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24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F7ED6-2BD3-E729-2D03-B61FF7F0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DB9FB-6F81-09A0-9ECD-635CAF8E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B43C3A-3171-4086-B769-56D6A2E2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1484C8-4793-0C55-9E48-E16DD1E5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984C5A-AB11-A4C4-6C5D-7E462772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7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17DDA-B592-A3F0-4FFE-A32B035E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CEDE2B-B38D-942A-27B6-3D9FC2F16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008FE4-2983-F194-4F64-CC5A213C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AB095B-31DD-B452-BA20-D7CE8CC7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5C48EB-3CBC-EF4A-D99A-5385DB08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10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28646-B3A2-EC01-0D9A-09D32AAB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CA6BA2-D829-8605-4441-7D394187C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803DF0-E8C4-F8F8-10B3-18609BC9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970915-9517-CA1A-D60C-70398897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D2D610-6BDB-A752-8CC8-7571E94F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57B93E-261D-56D7-03C1-9FCDC0A8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67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CD435-E76B-336B-48F7-B22F4AED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095879-BE49-4C13-552B-703D40A45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732CC2-3F8A-FF5D-E735-B272501E1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2C88CC-446E-B39F-4209-D10DA0844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978A47-5E5A-4414-3F91-1FA8E1203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08CD6A-F7F9-191C-77CF-8E1FAEAD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96FB2A3-CEAC-7FC9-C2B3-002004AE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ABA445-71B1-1F93-81AF-BAB43008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70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68B29-7748-300F-7F30-DB05C452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C80D7A-693E-118A-C811-63B319EF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59CC3-3499-4597-83F6-CD60416EA35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60A8C5-53C3-71B8-88BF-88A6E78D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FECBFB-8F91-8036-1BD1-447CDAB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32C42-2B89-4699-8E9F-C40207A3E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90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1B73A9E-62F0-63C5-0EF8-86108CF1C81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1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78735" y="1380681"/>
            <a:ext cx="2234530" cy="40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F6914ED-5B87-3485-A06B-4E65996BE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953" y="309216"/>
            <a:ext cx="1835762" cy="50483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D2B4AEB-F12F-4027-A4F7-E240832A3547}"/>
              </a:ext>
            </a:extLst>
          </p:cNvPr>
          <p:cNvSpPr/>
          <p:nvPr/>
        </p:nvSpPr>
        <p:spPr>
          <a:xfrm>
            <a:off x="8765987" y="21771"/>
            <a:ext cx="3426011" cy="6858000"/>
          </a:xfrm>
          <a:prstGeom prst="rect">
            <a:avLst/>
          </a:prstGeom>
          <a:solidFill>
            <a:srgbClr val="3C3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Jolanda Giacomello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472E34E-BD98-B03B-64C5-95A24D3B7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6283" y="659715"/>
            <a:ext cx="805422" cy="148367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784D12-F316-4248-B5A8-5389F04C29E4}"/>
              </a:ext>
            </a:extLst>
          </p:cNvPr>
          <p:cNvSpPr txBox="1"/>
          <p:nvPr/>
        </p:nvSpPr>
        <p:spPr>
          <a:xfrm>
            <a:off x="9293058" y="5063226"/>
            <a:ext cx="2452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</a:rPr>
              <a:t>Specialista in Privacy &amp; Data Protection </a:t>
            </a: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Consulente in Sistemi di Gestione </a:t>
            </a: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di Sicurezza </a:t>
            </a:r>
            <a:r>
              <a:rPr lang="it-IT" sz="1100">
                <a:solidFill>
                  <a:schemeClr val="bg1"/>
                </a:solidFill>
              </a:rPr>
              <a:t>delle Informazioni</a:t>
            </a:r>
            <a:r>
              <a:rPr lang="it-IT" sz="11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(ISO 27001, NIS 2, NIST 2 CSF)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A52074-BABB-2B37-1B67-391936E1A77C}"/>
              </a:ext>
            </a:extLst>
          </p:cNvPr>
          <p:cNvSpPr txBox="1"/>
          <p:nvPr/>
        </p:nvSpPr>
        <p:spPr>
          <a:xfrm>
            <a:off x="1310295" y="1742611"/>
            <a:ext cx="6563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3C3C3B"/>
                </a:solidFill>
                <a:latin typeface="Comfortaa" panose="020F0603070200060003" pitchFamily="34" charset="0"/>
              </a:rPr>
              <a:t>Dai dati alle previsioni </a:t>
            </a:r>
            <a:r>
              <a:rPr lang="it-IT" sz="5400" b="1" dirty="0">
                <a:solidFill>
                  <a:srgbClr val="F39200"/>
                </a:solidFill>
                <a:latin typeface="Comfortaa" panose="020F0603070200060003" pitchFamily="34" charset="0"/>
              </a:rPr>
              <a:t>L’IA PER UN DOSSIERAGGIO PREDITTIVO</a:t>
            </a:r>
            <a:endParaRPr lang="it-IT" sz="5400" b="1" dirty="0">
              <a:solidFill>
                <a:srgbClr val="3C3C3B"/>
              </a:solidFill>
              <a:latin typeface="Comfortaa" panose="020F06030702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3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7875574-E45A-1931-D9AF-1688649BF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417" r="1" b="20877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713E3E-3389-D396-A06B-EED27DADA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474" y="1621972"/>
            <a:ext cx="4722812" cy="4572000"/>
          </a:xfrm>
        </p:spPr>
        <p:txBody>
          <a:bodyPr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2800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L'Alchimia dei Dati:</a:t>
            </a:r>
          </a:p>
          <a:p>
            <a:pPr marL="0" indent="0" algn="ctr">
              <a:lnSpc>
                <a:spcPts val="5100"/>
              </a:lnSpc>
              <a:buNone/>
            </a:pPr>
            <a:r>
              <a:rPr lang="en-US" sz="2800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quando l’IA trasforma il passato nel futuro predetto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8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AB43E-B6F6-77FF-E571-4B2B336A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, cerchio, Carattere&#10;&#10;Il contenuto generato dall'IA potrebbe non essere corretto.">
            <a:extLst>
              <a:ext uri="{FF2B5EF4-FFF2-40B4-BE49-F238E27FC236}">
                <a16:creationId xmlns:a16="http://schemas.microsoft.com/office/drawing/2014/main" id="{695D31D9-87A4-3A84-ADEC-FF797CF23F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" y="1393372"/>
            <a:ext cx="12063506" cy="458288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B66EB4-4D70-90FB-1DAF-6BCB9502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Il potere trasformativo dell' IA sui dati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0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72710-EAAB-C731-B862-A1CAB61BE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3881C7F-22C5-7E37-3E0D-D4D2D24D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Il "Dossieraggio Predittivo" in azione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A3BCAA-C576-FD15-5440-933BB6CED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" y="1372367"/>
            <a:ext cx="12185724" cy="447825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480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FFD61-A49B-AFA1-36FA-EBF1D99A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2CB85C-53E6-D852-2EEE-50EFD17D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2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Sfide etiche e considerazioni importanti</a:t>
            </a:r>
            <a:br>
              <a:rPr lang="en-US" sz="4400"/>
            </a:b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CB05A9-3C64-0FC2-A563-726E7B05B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4" y="1338943"/>
            <a:ext cx="12001412" cy="41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87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eam.potx" id="{43FB7D06-3AA5-4B2A-8D92-B042E57E10AF}" vid="{45E2A585-045A-4FA4-8812-B1AAA304F1D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dateam</Template>
  <TotalTime>68</TotalTime>
  <Words>78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Aptos</vt:lpstr>
      <vt:lpstr>Arial</vt:lpstr>
      <vt:lpstr>Comfortaa</vt:lpstr>
      <vt:lpstr>Montserrat Black</vt:lpstr>
      <vt:lpstr>Tema di Office</vt:lpstr>
      <vt:lpstr>Presentazione standard di PowerPoint</vt:lpstr>
      <vt:lpstr>Presentazione standard di PowerPoint</vt:lpstr>
      <vt:lpstr>Il potere trasformativo dell' IA sui dati </vt:lpstr>
      <vt:lpstr>Il "Dossieraggio Predittivo" in azione </vt:lpstr>
      <vt:lpstr>Sfide etiche e considerazioni importanti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Jolanda Giacomello</dc:creator>
  <cp:lastModifiedBy>Jolanda Giacomello</cp:lastModifiedBy>
  <cp:revision>11</cp:revision>
  <dcterms:created xsi:type="dcterms:W3CDTF">2025-05-19T09:47:17Z</dcterms:created>
  <dcterms:modified xsi:type="dcterms:W3CDTF">2025-05-19T12:20:30Z</dcterms:modified>
</cp:coreProperties>
</file>