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57" r:id="rId4"/>
    <p:sldId id="266" r:id="rId5"/>
    <p:sldId id="267" r:id="rId6"/>
    <p:sldId id="26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9" r:id="rId15"/>
  </p:sldIdLst>
  <p:sldSz cx="14630400" cy="8229600"/>
  <p:notesSz cx="8229600" cy="14630400"/>
  <p:embeddedFontLst>
    <p:embeddedFont>
      <p:font typeface="Arimo" panose="020B0604020202020204" charset="0"/>
      <p:regular r:id="rId17"/>
    </p:embeddedFont>
    <p:embeddedFont>
      <p:font typeface="Outfit Extra Bold" panose="020B0604020202020204" charset="0"/>
      <p:regular r:id="rId1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A8A5AC-B856-4B7B-BC56-3B498035B477}" v="49" dt="2025-05-20T17:40:21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ni Bassetti" userId="75dc64ec-6bbd-419f-997f-cdfedee0b3e9" providerId="ADAL" clId="{ABA8A5AC-B856-4B7B-BC56-3B498035B477}"/>
    <pc:docChg chg="undo custSel addSld delSld modSld">
      <pc:chgData name="Nanni Bassetti" userId="75dc64ec-6bbd-419f-997f-cdfedee0b3e9" providerId="ADAL" clId="{ABA8A5AC-B856-4B7B-BC56-3B498035B477}" dt="2025-05-20T17:40:21.485" v="527"/>
      <pc:docMkLst>
        <pc:docMk/>
      </pc:docMkLst>
      <pc:sldChg chg="add del">
        <pc:chgData name="Nanni Bassetti" userId="75dc64ec-6bbd-419f-997f-cdfedee0b3e9" providerId="ADAL" clId="{ABA8A5AC-B856-4B7B-BC56-3B498035B477}" dt="2025-04-22T14:04:44.484" v="7" actId="2696"/>
        <pc:sldMkLst>
          <pc:docMk/>
          <pc:sldMk cId="0" sldId="265"/>
        </pc:sldMkLst>
      </pc:sldChg>
      <pc:sldChg chg="add del">
        <pc:chgData name="Nanni Bassetti" userId="75dc64ec-6bbd-419f-997f-cdfedee0b3e9" providerId="ADAL" clId="{ABA8A5AC-B856-4B7B-BC56-3B498035B477}" dt="2025-04-22T14:04:13.879" v="2"/>
        <pc:sldMkLst>
          <pc:docMk/>
          <pc:sldMk cId="2484149605" sldId="265"/>
        </pc:sldMkLst>
      </pc:sldChg>
      <pc:sldChg chg="addSp add del">
        <pc:chgData name="Nanni Bassetti" userId="75dc64ec-6bbd-419f-997f-cdfedee0b3e9" providerId="ADAL" clId="{ABA8A5AC-B856-4B7B-BC56-3B498035B477}" dt="2025-04-22T14:04:24.014" v="5"/>
        <pc:sldMkLst>
          <pc:docMk/>
          <pc:sldMk cId="2566116863" sldId="265"/>
        </pc:sldMkLst>
      </pc:sldChg>
      <pc:sldChg chg="modSp add del mod">
        <pc:chgData name="Nanni Bassetti" userId="75dc64ec-6bbd-419f-997f-cdfedee0b3e9" providerId="ADAL" clId="{ABA8A5AC-B856-4B7B-BC56-3B498035B477}" dt="2025-04-22T14:10:54.956" v="69" actId="20577"/>
        <pc:sldMkLst>
          <pc:docMk/>
          <pc:sldMk cId="4268749871" sldId="265"/>
        </pc:sldMkLst>
        <pc:spChg chg="mod">
          <ac:chgData name="Nanni Bassetti" userId="75dc64ec-6bbd-419f-997f-cdfedee0b3e9" providerId="ADAL" clId="{ABA8A5AC-B856-4B7B-BC56-3B498035B477}" dt="2025-04-22T14:10:06.437" v="45" actId="20577"/>
          <ac:spMkLst>
            <pc:docMk/>
            <pc:sldMk cId="4268749871" sldId="265"/>
            <ac:spMk id="9" creationId="{00000000-0000-0000-0000-000000000000}"/>
          </ac:spMkLst>
        </pc:spChg>
        <pc:spChg chg="mod">
          <ac:chgData name="Nanni Bassetti" userId="75dc64ec-6bbd-419f-997f-cdfedee0b3e9" providerId="ADAL" clId="{ABA8A5AC-B856-4B7B-BC56-3B498035B477}" dt="2025-04-22T14:10:54.956" v="69" actId="20577"/>
          <ac:spMkLst>
            <pc:docMk/>
            <pc:sldMk cId="4268749871" sldId="265"/>
            <ac:spMk id="16" creationId="{00000000-0000-0000-0000-000000000000}"/>
          </ac:spMkLst>
        </pc:spChg>
        <pc:spChg chg="mod">
          <ac:chgData name="Nanni Bassetti" userId="75dc64ec-6bbd-419f-997f-cdfedee0b3e9" providerId="ADAL" clId="{ABA8A5AC-B856-4B7B-BC56-3B498035B477}" dt="2025-04-22T14:08:10.879" v="37" actId="20577"/>
          <ac:spMkLst>
            <pc:docMk/>
            <pc:sldMk cId="4268749871" sldId="265"/>
            <ac:spMk id="26" creationId="{00000000-0000-0000-0000-000000000000}"/>
          </ac:spMkLst>
        </pc:spChg>
      </pc:sldChg>
      <pc:sldChg chg="addSp delSp modSp new mod">
        <pc:chgData name="Nanni Bassetti" userId="75dc64ec-6bbd-419f-997f-cdfedee0b3e9" providerId="ADAL" clId="{ABA8A5AC-B856-4B7B-BC56-3B498035B477}" dt="2025-05-05T08:50:22.997" v="367" actId="14100"/>
        <pc:sldMkLst>
          <pc:docMk/>
          <pc:sldMk cId="1603862228" sldId="266"/>
        </pc:sldMkLst>
        <pc:spChg chg="add mod">
          <ac:chgData name="Nanni Bassetti" userId="75dc64ec-6bbd-419f-997f-cdfedee0b3e9" providerId="ADAL" clId="{ABA8A5AC-B856-4B7B-BC56-3B498035B477}" dt="2025-04-27T18:30:33.016" v="163" actId="255"/>
          <ac:spMkLst>
            <pc:docMk/>
            <pc:sldMk cId="1603862228" sldId="266"/>
            <ac:spMk id="5" creationId="{5E0EB241-5DDD-D4A4-28D5-66E53A62460D}"/>
          </ac:spMkLst>
        </pc:spChg>
        <pc:spChg chg="add mod">
          <ac:chgData name="Nanni Bassetti" userId="75dc64ec-6bbd-419f-997f-cdfedee0b3e9" providerId="ADAL" clId="{ABA8A5AC-B856-4B7B-BC56-3B498035B477}" dt="2025-04-27T18:40:53.445" v="297" actId="255"/>
          <ac:spMkLst>
            <pc:docMk/>
            <pc:sldMk cId="1603862228" sldId="266"/>
            <ac:spMk id="6" creationId="{A2CDFF2B-2E30-44E3-8A91-A7FA7366F108}"/>
          </ac:spMkLst>
        </pc:spChg>
        <pc:spChg chg="add mod">
          <ac:chgData name="Nanni Bassetti" userId="75dc64ec-6bbd-419f-997f-cdfedee0b3e9" providerId="ADAL" clId="{ABA8A5AC-B856-4B7B-BC56-3B498035B477}" dt="2025-04-27T18:40:59.359" v="298" actId="255"/>
          <ac:spMkLst>
            <pc:docMk/>
            <pc:sldMk cId="1603862228" sldId="266"/>
            <ac:spMk id="7" creationId="{C336E8D5-0DB4-2D96-6308-D28882575E59}"/>
          </ac:spMkLst>
        </pc:spChg>
        <pc:picChg chg="add mod">
          <ac:chgData name="Nanni Bassetti" userId="75dc64ec-6bbd-419f-997f-cdfedee0b3e9" providerId="ADAL" clId="{ABA8A5AC-B856-4B7B-BC56-3B498035B477}" dt="2025-05-05T08:47:44.099" v="356" actId="14100"/>
          <ac:picMkLst>
            <pc:docMk/>
            <pc:sldMk cId="1603862228" sldId="266"/>
            <ac:picMk id="10" creationId="{E3850CA7-6121-2527-8C4F-A14293C3EBE9}"/>
          </ac:picMkLst>
        </pc:picChg>
        <pc:picChg chg="add mod">
          <ac:chgData name="Nanni Bassetti" userId="75dc64ec-6bbd-419f-997f-cdfedee0b3e9" providerId="ADAL" clId="{ABA8A5AC-B856-4B7B-BC56-3B498035B477}" dt="2025-05-05T08:49:00.784" v="362" actId="1076"/>
          <ac:picMkLst>
            <pc:docMk/>
            <pc:sldMk cId="1603862228" sldId="266"/>
            <ac:picMk id="11" creationId="{68EA7839-F8F7-6D62-CA38-036D690A32A6}"/>
          </ac:picMkLst>
        </pc:picChg>
        <pc:picChg chg="add mod">
          <ac:chgData name="Nanni Bassetti" userId="75dc64ec-6bbd-419f-997f-cdfedee0b3e9" providerId="ADAL" clId="{ABA8A5AC-B856-4B7B-BC56-3B498035B477}" dt="2025-05-05T08:50:22.997" v="367" actId="14100"/>
          <ac:picMkLst>
            <pc:docMk/>
            <pc:sldMk cId="1603862228" sldId="266"/>
            <ac:picMk id="12" creationId="{45EE7636-BC38-A791-5E2B-2DD4600B7014}"/>
          </ac:picMkLst>
        </pc:picChg>
      </pc:sldChg>
      <pc:sldChg chg="addSp delSp modSp new mod modTransition modAnim">
        <pc:chgData name="Nanni Bassetti" userId="75dc64ec-6bbd-419f-997f-cdfedee0b3e9" providerId="ADAL" clId="{ABA8A5AC-B856-4B7B-BC56-3B498035B477}" dt="2025-05-05T08:54:41.028" v="501"/>
        <pc:sldMkLst>
          <pc:docMk/>
          <pc:sldMk cId="3243033723" sldId="267"/>
        </pc:sldMkLst>
        <pc:spChg chg="add mod">
          <ac:chgData name="Nanni Bassetti" userId="75dc64ec-6bbd-419f-997f-cdfedee0b3e9" providerId="ADAL" clId="{ABA8A5AC-B856-4B7B-BC56-3B498035B477}" dt="2025-04-27T18:34:24.022" v="244" actId="1076"/>
          <ac:spMkLst>
            <pc:docMk/>
            <pc:sldMk cId="3243033723" sldId="267"/>
            <ac:spMk id="3" creationId="{F5D18396-23FC-5B48-BF29-4491102BAFC7}"/>
          </ac:spMkLst>
        </pc:spChg>
        <pc:spChg chg="add mod">
          <ac:chgData name="Nanni Bassetti" userId="75dc64ec-6bbd-419f-997f-cdfedee0b3e9" providerId="ADAL" clId="{ABA8A5AC-B856-4B7B-BC56-3B498035B477}" dt="2025-04-27T18:34:06.619" v="241" actId="207"/>
          <ac:spMkLst>
            <pc:docMk/>
            <pc:sldMk cId="3243033723" sldId="267"/>
            <ac:spMk id="4" creationId="{4B84376B-963A-952E-7DD5-CF2E207A176C}"/>
          </ac:spMkLst>
        </pc:spChg>
        <pc:spChg chg="add mod">
          <ac:chgData name="Nanni Bassetti" userId="75dc64ec-6bbd-419f-997f-cdfedee0b3e9" providerId="ADAL" clId="{ABA8A5AC-B856-4B7B-BC56-3B498035B477}" dt="2025-04-27T18:34:44.147" v="280" actId="20577"/>
          <ac:spMkLst>
            <pc:docMk/>
            <pc:sldMk cId="3243033723" sldId="267"/>
            <ac:spMk id="5" creationId="{51FBE55F-4012-0217-9790-21DE5F84A7CA}"/>
          </ac:spMkLst>
        </pc:spChg>
        <pc:spChg chg="add mod">
          <ac:chgData name="Nanni Bassetti" userId="75dc64ec-6bbd-419f-997f-cdfedee0b3e9" providerId="ADAL" clId="{ABA8A5AC-B856-4B7B-BC56-3B498035B477}" dt="2025-05-05T08:54:35.666" v="500" actId="1076"/>
          <ac:spMkLst>
            <pc:docMk/>
            <pc:sldMk cId="3243033723" sldId="267"/>
            <ac:spMk id="8" creationId="{687BEFE1-19CD-A5BF-BDCF-E5C676B66D64}"/>
          </ac:spMkLst>
        </pc:spChg>
        <pc:picChg chg="add mod">
          <ac:chgData name="Nanni Bassetti" userId="75dc64ec-6bbd-419f-997f-cdfedee0b3e9" providerId="ADAL" clId="{ABA8A5AC-B856-4B7B-BC56-3B498035B477}" dt="2025-05-05T08:54:32.848" v="499" actId="1076"/>
          <ac:picMkLst>
            <pc:docMk/>
            <pc:sldMk cId="3243033723" sldId="267"/>
            <ac:picMk id="6" creationId="{54D8C43C-5344-BDB2-4F8E-6224DC7259E8}"/>
          </ac:picMkLst>
        </pc:picChg>
        <pc:picChg chg="add mod">
          <ac:chgData name="Nanni Bassetti" userId="75dc64ec-6bbd-419f-997f-cdfedee0b3e9" providerId="ADAL" clId="{ABA8A5AC-B856-4B7B-BC56-3B498035B477}" dt="2025-05-05T08:51:59.251" v="371" actId="1076"/>
          <ac:picMkLst>
            <pc:docMk/>
            <pc:sldMk cId="3243033723" sldId="267"/>
            <ac:picMk id="7" creationId="{20BAC6CC-FF45-F143-CABC-141291787F23}"/>
          </ac:picMkLst>
        </pc:picChg>
      </pc:sldChg>
      <pc:sldChg chg="addSp delSp modSp add mod delAnim">
        <pc:chgData name="Nanni Bassetti" userId="75dc64ec-6bbd-419f-997f-cdfedee0b3e9" providerId="ADAL" clId="{ABA8A5AC-B856-4B7B-BC56-3B498035B477}" dt="2025-05-14T15:10:36.469" v="508" actId="1076"/>
        <pc:sldMkLst>
          <pc:docMk/>
          <pc:sldMk cId="1470164879" sldId="268"/>
        </pc:sldMkLst>
        <pc:spChg chg="add mod">
          <ac:chgData name="Nanni Bassetti" userId="75dc64ec-6bbd-419f-997f-cdfedee0b3e9" providerId="ADAL" clId="{ABA8A5AC-B856-4B7B-BC56-3B498035B477}" dt="2025-05-14T15:10:36.469" v="508" actId="1076"/>
          <ac:spMkLst>
            <pc:docMk/>
            <pc:sldMk cId="1470164879" sldId="268"/>
            <ac:spMk id="3" creationId="{33C9F400-659F-BB95-1179-863DEE608996}"/>
          </ac:spMkLst>
        </pc:spChg>
        <pc:spChg chg="mod">
          <ac:chgData name="Nanni Bassetti" userId="75dc64ec-6bbd-419f-997f-cdfedee0b3e9" providerId="ADAL" clId="{ABA8A5AC-B856-4B7B-BC56-3B498035B477}" dt="2025-05-05T08:32:26.565" v="312" actId="1076"/>
          <ac:spMkLst>
            <pc:docMk/>
            <pc:sldMk cId="1470164879" sldId="268"/>
            <ac:spMk id="5" creationId="{8BC43FE0-6874-1F99-2661-2FEAADA2096F}"/>
          </ac:spMkLst>
        </pc:spChg>
        <pc:spChg chg="add mod">
          <ac:chgData name="Nanni Bassetti" userId="75dc64ec-6bbd-419f-997f-cdfedee0b3e9" providerId="ADAL" clId="{ABA8A5AC-B856-4B7B-BC56-3B498035B477}" dt="2025-05-05T08:40:51.231" v="340" actId="255"/>
          <ac:spMkLst>
            <pc:docMk/>
            <pc:sldMk cId="1470164879" sldId="268"/>
            <ac:spMk id="18" creationId="{DA56F880-735A-3604-E9F1-83F5DF676440}"/>
          </ac:spMkLst>
        </pc:spChg>
        <pc:spChg chg="add mod">
          <ac:chgData name="Nanni Bassetti" userId="75dc64ec-6bbd-419f-997f-cdfedee0b3e9" providerId="ADAL" clId="{ABA8A5AC-B856-4B7B-BC56-3B498035B477}" dt="2025-05-05T08:40:44.111" v="339" actId="255"/>
          <ac:spMkLst>
            <pc:docMk/>
            <pc:sldMk cId="1470164879" sldId="268"/>
            <ac:spMk id="20" creationId="{F2CE35F2-2536-9B01-7ABD-986727F5767E}"/>
          </ac:spMkLst>
        </pc:spChg>
        <pc:spChg chg="add mod">
          <ac:chgData name="Nanni Bassetti" userId="75dc64ec-6bbd-419f-997f-cdfedee0b3e9" providerId="ADAL" clId="{ABA8A5AC-B856-4B7B-BC56-3B498035B477}" dt="2025-05-05T08:41:51.831" v="344" actId="20577"/>
          <ac:spMkLst>
            <pc:docMk/>
            <pc:sldMk cId="1470164879" sldId="268"/>
            <ac:spMk id="22" creationId="{D1D673FD-D77F-3F1D-A26E-A879712A919B}"/>
          </ac:spMkLst>
        </pc:spChg>
        <pc:picChg chg="add mod">
          <ac:chgData name="Nanni Bassetti" userId="75dc64ec-6bbd-419f-997f-cdfedee0b3e9" providerId="ADAL" clId="{ABA8A5AC-B856-4B7B-BC56-3B498035B477}" dt="2025-05-05T08:36:16.429" v="325" actId="14100"/>
          <ac:picMkLst>
            <pc:docMk/>
            <pc:sldMk cId="1470164879" sldId="268"/>
            <ac:picMk id="8" creationId="{899CCEE5-CF04-CB21-F06B-E45AC65FACC7}"/>
          </ac:picMkLst>
        </pc:picChg>
        <pc:picChg chg="add mod">
          <ac:chgData name="Nanni Bassetti" userId="75dc64ec-6bbd-419f-997f-cdfedee0b3e9" providerId="ADAL" clId="{ABA8A5AC-B856-4B7B-BC56-3B498035B477}" dt="2025-05-05T08:36:18.830" v="326" actId="14100"/>
          <ac:picMkLst>
            <pc:docMk/>
            <pc:sldMk cId="1470164879" sldId="268"/>
            <ac:picMk id="10" creationId="{7400607A-D56E-9701-DEF0-88F4A17E6EB7}"/>
          </ac:picMkLst>
        </pc:picChg>
        <pc:picChg chg="add mod">
          <ac:chgData name="Nanni Bassetti" userId="75dc64ec-6bbd-419f-997f-cdfedee0b3e9" providerId="ADAL" clId="{ABA8A5AC-B856-4B7B-BC56-3B498035B477}" dt="2025-05-05T08:36:22.071" v="328" actId="1076"/>
          <ac:picMkLst>
            <pc:docMk/>
            <pc:sldMk cId="1470164879" sldId="268"/>
            <ac:picMk id="12" creationId="{8E33C918-A156-8FA0-56F7-9543D16229A8}"/>
          </ac:picMkLst>
        </pc:picChg>
        <pc:picChg chg="add mod">
          <ac:chgData name="Nanni Bassetti" userId="75dc64ec-6bbd-419f-997f-cdfedee0b3e9" providerId="ADAL" clId="{ABA8A5AC-B856-4B7B-BC56-3B498035B477}" dt="2025-05-05T08:36:20.301" v="327" actId="1076"/>
          <ac:picMkLst>
            <pc:docMk/>
            <pc:sldMk cId="1470164879" sldId="268"/>
            <ac:picMk id="14" creationId="{32F40834-3D59-3467-CAFA-0F7268F4A22A}"/>
          </ac:picMkLst>
        </pc:picChg>
        <pc:picChg chg="add mod">
          <ac:chgData name="Nanni Bassetti" userId="75dc64ec-6bbd-419f-997f-cdfedee0b3e9" providerId="ADAL" clId="{ABA8A5AC-B856-4B7B-BC56-3B498035B477}" dt="2025-05-05T08:39:34.849" v="331" actId="14100"/>
          <ac:picMkLst>
            <pc:docMk/>
            <pc:sldMk cId="1470164879" sldId="268"/>
            <ac:picMk id="16" creationId="{391B9186-B88A-3D4D-BE59-C512EC449458}"/>
          </ac:picMkLst>
        </pc:picChg>
      </pc:sldChg>
      <pc:sldChg chg="addSp delSp modSp new mod">
        <pc:chgData name="Nanni Bassetti" userId="75dc64ec-6bbd-419f-997f-cdfedee0b3e9" providerId="ADAL" clId="{ABA8A5AC-B856-4B7B-BC56-3B498035B477}" dt="2025-05-20T17:40:21.485" v="527"/>
        <pc:sldMkLst>
          <pc:docMk/>
          <pc:sldMk cId="1006059641" sldId="269"/>
        </pc:sldMkLst>
        <pc:spChg chg="add mod">
          <ac:chgData name="Nanni Bassetti" userId="75dc64ec-6bbd-419f-997f-cdfedee0b3e9" providerId="ADAL" clId="{ABA8A5AC-B856-4B7B-BC56-3B498035B477}" dt="2025-05-20T17:39:52.247" v="518" actId="1076"/>
          <ac:spMkLst>
            <pc:docMk/>
            <pc:sldMk cId="1006059641" sldId="269"/>
            <ac:spMk id="3" creationId="{81954609-22AA-0895-3A14-7272BBF83805}"/>
          </ac:spMkLst>
        </pc:spChg>
        <pc:grpChg chg="mod">
          <ac:chgData name="Nanni Bassetti" userId="75dc64ec-6bbd-419f-997f-cdfedee0b3e9" providerId="ADAL" clId="{ABA8A5AC-B856-4B7B-BC56-3B498035B477}" dt="2025-05-20T17:40:13.430" v="521"/>
          <ac:grpSpMkLst>
            <pc:docMk/>
            <pc:sldMk cId="1006059641" sldId="269"/>
            <ac:grpSpMk id="8" creationId="{22FCD5E7-DFBC-CECB-059C-85617B5E3C75}"/>
          </ac:grpSpMkLst>
        </pc:grpChg>
        <pc:grpChg chg="mod">
          <ac:chgData name="Nanni Bassetti" userId="75dc64ec-6bbd-419f-997f-cdfedee0b3e9" providerId="ADAL" clId="{ABA8A5AC-B856-4B7B-BC56-3B498035B477}" dt="2025-05-20T17:40:21.485" v="527"/>
          <ac:grpSpMkLst>
            <pc:docMk/>
            <pc:sldMk cId="1006059641" sldId="269"/>
            <ac:grpSpMk id="13" creationId="{4FCCE5FE-43EF-EE17-46A2-5DDBF3920D9C}"/>
          </ac:grpSpMkLst>
        </pc:grpChg>
        <pc:picChg chg="add mod">
          <ac:chgData name="Nanni Bassetti" userId="75dc64ec-6bbd-419f-997f-cdfedee0b3e9" providerId="ADAL" clId="{ABA8A5AC-B856-4B7B-BC56-3B498035B477}" dt="2025-05-20T17:39:38.643" v="516" actId="1076"/>
          <ac:picMkLst>
            <pc:docMk/>
            <pc:sldMk cId="1006059641" sldId="269"/>
            <ac:picMk id="5" creationId="{23C47599-7001-68EB-D09B-63CE38AFFBBE}"/>
          </ac:picMkLst>
        </pc:picChg>
        <pc:inkChg chg="add mod">
          <ac:chgData name="Nanni Bassetti" userId="75dc64ec-6bbd-419f-997f-cdfedee0b3e9" providerId="ADAL" clId="{ABA8A5AC-B856-4B7B-BC56-3B498035B477}" dt="2025-05-20T17:40:13.430" v="521"/>
          <ac:inkMkLst>
            <pc:docMk/>
            <pc:sldMk cId="1006059641" sldId="269"/>
            <ac:inkMk id="6" creationId="{F85F5593-8208-661C-3485-D3306C9E5F03}"/>
          </ac:inkMkLst>
        </pc:inkChg>
        <pc:inkChg chg="add mod">
          <ac:chgData name="Nanni Bassetti" userId="75dc64ec-6bbd-419f-997f-cdfedee0b3e9" providerId="ADAL" clId="{ABA8A5AC-B856-4B7B-BC56-3B498035B477}" dt="2025-05-20T17:40:13.430" v="521"/>
          <ac:inkMkLst>
            <pc:docMk/>
            <pc:sldMk cId="1006059641" sldId="269"/>
            <ac:inkMk id="7" creationId="{CE287292-4746-CA38-54E9-8C1F5027003A}"/>
          </ac:inkMkLst>
        </pc:inkChg>
        <pc:inkChg chg="add del">
          <ac:chgData name="Nanni Bassetti" userId="75dc64ec-6bbd-419f-997f-cdfedee0b3e9" providerId="ADAL" clId="{ABA8A5AC-B856-4B7B-BC56-3B498035B477}" dt="2025-05-20T17:40:16.877" v="523"/>
          <ac:inkMkLst>
            <pc:docMk/>
            <pc:sldMk cId="1006059641" sldId="269"/>
            <ac:inkMk id="9" creationId="{4E9B1342-4679-7F6F-FE10-C0D8D36411ED}"/>
          </ac:inkMkLst>
        </pc:inkChg>
        <pc:inkChg chg="add mod">
          <ac:chgData name="Nanni Bassetti" userId="75dc64ec-6bbd-419f-997f-cdfedee0b3e9" providerId="ADAL" clId="{ABA8A5AC-B856-4B7B-BC56-3B498035B477}" dt="2025-05-20T17:40:18.206" v="524"/>
          <ac:inkMkLst>
            <pc:docMk/>
            <pc:sldMk cId="1006059641" sldId="269"/>
            <ac:inkMk id="10" creationId="{E03ADA2E-A946-C10F-14D1-4D6582B0A867}"/>
          </ac:inkMkLst>
        </pc:inkChg>
        <pc:inkChg chg="add mod">
          <ac:chgData name="Nanni Bassetti" userId="75dc64ec-6bbd-419f-997f-cdfedee0b3e9" providerId="ADAL" clId="{ABA8A5AC-B856-4B7B-BC56-3B498035B477}" dt="2025-05-20T17:40:21.485" v="527"/>
          <ac:inkMkLst>
            <pc:docMk/>
            <pc:sldMk cId="1006059641" sldId="269"/>
            <ac:inkMk id="11" creationId="{721B5455-DBD5-20F5-85B9-5E4C2131DF3B}"/>
          </ac:inkMkLst>
        </pc:inkChg>
        <pc:inkChg chg="add mod">
          <ac:chgData name="Nanni Bassetti" userId="75dc64ec-6bbd-419f-997f-cdfedee0b3e9" providerId="ADAL" clId="{ABA8A5AC-B856-4B7B-BC56-3B498035B477}" dt="2025-05-20T17:40:21.485" v="527"/>
          <ac:inkMkLst>
            <pc:docMk/>
            <pc:sldMk cId="1006059641" sldId="269"/>
            <ac:inkMk id="12" creationId="{0E826479-AD9F-F3EF-A235-1F8850ED9F31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7:40:10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24575,'11'-1'0,"-1"0"0,1-1 0,-1 0 0,15-5 0,22-5 0,40 4 0,155 7 0,-117 3 0,80-4 0,203 5 0,-227 11 0,63 3 0,605-15 0,-440-4 0,212 2 0,-580-1-682,68-11-1,-69 5-6143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7:40:12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337 0 24575,'-1'0'0,"0"0"0,1 0 0,-1 0 0,0 0 0,1 0 0,-1 0 0,0 0 0,0 1 0,1-1 0,-1 0 0,0 0 0,1 1 0,-1-1 0,0 0 0,1 1 0,-1-1 0,1 0 0,-1 1 0,0-1 0,1 1 0,-1-1 0,1 1 0,-1-1 0,1 1 0,0 0 0,-1-1 0,1 1 0,0 0 0,-1-1 0,1 1 0,0 0 0,0-1 0,-1 1 0,1 0 0,0-1 0,0 1 0,0 0 0,0 0 0,0-1 0,0 1 0,0 0 0,0-1 0,0 1 0,0 0 0,1 0 0,-1-1 0,0 1 0,1 0 0,0 3 0,0-1 0,0 0 0,0 0 0,1 0 0,-1 0 0,1-1 0,0 1 0,0 0 0,3 3 0,14 9 0,0-1 0,1-1 0,1-1 0,0-1 0,40 16 0,-36-17 0,-1 1 0,0 1 0,0 1 0,23 18 0,9 12 0,-21-17 0,58 57 0,-92-82 0,0 0 0,1 0 0,-1 0 0,0 0 0,0 0 0,0 0 0,-1 0 0,1 1 0,0-1 0,0 0 0,-1 1 0,1-1 0,0 0 0,-1 1 0,0-1 0,1 1 0,-1-1 0,0 1 0,0-1 0,0 1 0,0 2 0,-1-3 0,0 1 0,0-1 0,0 0 0,0 1 0,0-1 0,0 0 0,0 0 0,-1 0 0,1 0 0,-1 0 0,1 0 0,-1 0 0,1-1 0,-1 1 0,1 0 0,-1-1 0,0 1 0,1-1 0,-4 1 0,-26 4 0,1 0 0,-54 0 0,50-4 0,-68 11 0,65-2 0,-35 14 0,40-13 0,-61 15 0,52-16 0,-1 2 0,-56 24 0,28-9-1365,26-12-5461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7:40:16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525 0 24028,'-525'403'0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7:40:19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24575,'6'0'0,"6"0"0,12 5 0,8 7 0,8 2 0,3 3 0,-7 4 0,8 4 0,1-2 0,3-5 0,4 5 0,-1 3 0,-4-2 0,-5-5 0,-10-6-8191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7:40:20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24575,'2536'0'-1365,"-2496"0"-5461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38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customXml" Target="../ink/ink5.xml"/><Relationship Id="rId2" Type="http://schemas.openxmlformats.org/officeDocument/2006/relationships/hyperlink" Target="https://www.youtube.com/watch?v=rSTrXfu_vJw" TargetMode="Externa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dhotcyber.com/post/ubisoft-nei-guai-rischia-92-milioni-di-euro-per-violazione-gdpr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wired.it/article/verifica-eta-porno-agcom-problemi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hyperlink" Target="https://magia.news/llama-di-meta-bloccato-in-ue-per-normative-gdp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116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Privacy nel Mondo Digitale: Protezione o Ostacolo?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6781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Benvenuti a questa presentazione sulla privacy digitale europea. Esploreremo l'impatto reale di GDPR, Cookie Law e AI Act.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5915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Sono strumenti utili per proteggere i cittadini? O rappresentano ostacoli allo sviluppo tecnologico?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64011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Analizzeremo come queste norme vengono percepite dagli utenti comuni di internet e social media.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663797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810" y="6645592"/>
            <a:ext cx="347663" cy="3476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756440" y="6621066"/>
            <a:ext cx="2377797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by Nanni Bassetti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Libertà vs. Controllo: Un Equilibrio Difficile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43307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870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Libertà digitale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36053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Favorisce innovazione e personalizzazione dei servizi. Accelera lo sviluppo tecnologico.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Bilanciamento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Cerca di tutelare diritti fondamentali. Mantiene la fiducia nel sistema digitale.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98301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62098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Controllo normativo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700242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Previene abusi e discriminazioni. Protegge i più vulnerabili.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120244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Paternalismo delle Regole: Troppo o Giusto?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30289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Critica al paternalismo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 regole trattano gli utenti come incapaci di scelte consapevoli. Limitano la libertà personale.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32038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Asimmetria informativa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Gli utenti non conoscono i meccanismi di raccolta dati. Le aziende tech hanno vantaggi informativi enormi.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Nudging positivo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Regole che guidano verso scelte migliori. Impostazioni predefinite che favoriscono la privacy.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19507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Accettare il Rischio: Una Scelta Consapevole?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Termini e condizioni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Lunghi documenti legali raramente letti dagli utenti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Accettazione acritica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Click rapido per accedere ai servizi desiderati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Rischi di privacy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Conseguenze sconosciute sulla protezione dei dati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Educazione digitale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Necessaria per scelte davvero consapevoli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813" y="617458"/>
            <a:ext cx="7572375" cy="1403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Verso un Futuro Digitale Equilibrato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5813" y="2357438"/>
            <a:ext cx="168354" cy="1203841"/>
          </a:xfrm>
          <a:prstGeom prst="roundRect">
            <a:avLst>
              <a:gd name="adj" fmla="val 5601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1290876" y="2357438"/>
            <a:ext cx="3951327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Migliorare normative esistenti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90876" y="2842855"/>
            <a:ext cx="7067312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Semplificare il GDPR. Rendere la Cookie Law meno invasiva. Calibrare l'AI Act sui rischi reali.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22521" y="3785711"/>
            <a:ext cx="168354" cy="1203841"/>
          </a:xfrm>
          <a:prstGeom prst="roundRect">
            <a:avLst>
              <a:gd name="adj" fmla="val 5601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1627584" y="3785711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Educare gli utenti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27584" y="4271129"/>
            <a:ext cx="6730603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Promuovere la consapevolezza digitale. Fornire strumenti di controllo semplici da usare.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59349" y="5213985"/>
            <a:ext cx="168354" cy="1203841"/>
          </a:xfrm>
          <a:prstGeom prst="roundRect">
            <a:avLst>
              <a:gd name="adj" fmla="val 5601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1964412" y="5213985"/>
            <a:ext cx="3327202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Innovazione responsabile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64412" y="5699403"/>
            <a:ext cx="6393775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Sviluppare tecnologie con privacy integrata. Adottare approcci etici fin dalla progettazione.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85813" y="6894790"/>
            <a:ext cx="7572375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Il futuro richiede un equilibrio tra protezione e innovazione. Le normative devono evolversi con la tecnologia.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954609-22AA-0895-3A14-7272BBF83805}"/>
              </a:ext>
            </a:extLst>
          </p:cNvPr>
          <p:cNvSpPr txBox="1"/>
          <p:nvPr/>
        </p:nvSpPr>
        <p:spPr>
          <a:xfrm>
            <a:off x="2308303" y="6512312"/>
            <a:ext cx="107720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hlinkClick r:id="rId2"/>
              </a:rPr>
              <a:t>https://www.youtube.com/watch?v=rSTrXfu_vJw</a:t>
            </a:r>
            <a:r>
              <a:rPr lang="it-IT" sz="4000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C47599-7001-68EB-D09B-63CE38AF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09" y="426653"/>
            <a:ext cx="9038103" cy="5837426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22FCD5E7-DFBC-CECB-059C-85617B5E3C75}"/>
              </a:ext>
            </a:extLst>
          </p:cNvPr>
          <p:cNvGrpSpPr/>
          <p:nvPr/>
        </p:nvGrpSpPr>
        <p:grpSpPr>
          <a:xfrm>
            <a:off x="1048118" y="5430363"/>
            <a:ext cx="1497960" cy="226080"/>
            <a:chOff x="1048118" y="5430363"/>
            <a:chExt cx="1497960" cy="226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85F5593-8208-661C-3485-D3306C9E5F03}"/>
                    </a:ext>
                  </a:extLst>
                </p14:cNvPr>
                <p14:cNvContentPartPr/>
                <p14:nvPr/>
              </p14:nvContentPartPr>
              <p14:xfrm>
                <a:off x="1048118" y="5563203"/>
                <a:ext cx="1323000" cy="13680"/>
              </p14:xfrm>
            </p:contentPart>
          </mc:Choice>
          <mc:Fallback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85F5593-8208-661C-3485-D3306C9E5F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9118" y="5554563"/>
                  <a:ext cx="13406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CE287292-4746-CA38-54E9-8C1F5027003A}"/>
                    </a:ext>
                  </a:extLst>
                </p14:cNvPr>
                <p14:cNvContentPartPr/>
                <p14:nvPr/>
              </p14:nvContentPartPr>
              <p14:xfrm>
                <a:off x="2242958" y="5430363"/>
                <a:ext cx="303120" cy="226080"/>
              </p14:xfrm>
            </p:contentPart>
          </mc:Choice>
          <mc:Fallback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CE287292-4746-CA38-54E9-8C1F502700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34318" y="5421363"/>
                  <a:ext cx="320760" cy="24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E03ADA2E-A946-C10F-14D1-4D6582B0A867}"/>
                  </a:ext>
                </a:extLst>
              </p14:cNvPr>
              <p14:cNvContentPartPr/>
              <p14:nvPr/>
            </p14:nvContentPartPr>
            <p14:xfrm>
              <a:off x="7906478" y="5508843"/>
              <a:ext cx="189360" cy="14544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E03ADA2E-A946-C10F-14D1-4D6582B0A8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97478" y="5499843"/>
                <a:ext cx="207000" cy="16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po 12">
            <a:extLst>
              <a:ext uri="{FF2B5EF4-FFF2-40B4-BE49-F238E27FC236}">
                <a16:creationId xmlns:a16="http://schemas.microsoft.com/office/drawing/2014/main" id="{4FCCE5FE-43EF-EE17-46A2-5DDBF3920D9C}"/>
              </a:ext>
            </a:extLst>
          </p:cNvPr>
          <p:cNvGrpSpPr/>
          <p:nvPr/>
        </p:nvGrpSpPr>
        <p:grpSpPr>
          <a:xfrm>
            <a:off x="7928438" y="5630883"/>
            <a:ext cx="1027800" cy="109440"/>
            <a:chOff x="7928438" y="5630883"/>
            <a:chExt cx="1027800" cy="109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721B5455-DBD5-20F5-85B9-5E4C2131DF3B}"/>
                    </a:ext>
                  </a:extLst>
                </p14:cNvPr>
                <p14:cNvContentPartPr/>
                <p14:nvPr/>
              </p14:nvContentPartPr>
              <p14:xfrm>
                <a:off x="7928438" y="5653563"/>
                <a:ext cx="199800" cy="86760"/>
              </p14:xfrm>
            </p:contentPart>
          </mc:Choice>
          <mc:Fallback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721B5455-DBD5-20F5-85B9-5E4C2131DF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19438" y="5644923"/>
                  <a:ext cx="21744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0E826479-AD9F-F3EF-A235-1F8850ED9F31}"/>
                    </a:ext>
                  </a:extLst>
                </p14:cNvPr>
                <p14:cNvContentPartPr/>
                <p14:nvPr/>
              </p14:nvContentPartPr>
              <p14:xfrm>
                <a:off x="8028518" y="5630883"/>
                <a:ext cx="927720" cy="360"/>
              </p14:xfrm>
            </p:contentPart>
          </mc:Choice>
          <mc:Fallback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0E826479-AD9F-F3EF-A235-1F8850ED9F3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19878" y="5622243"/>
                  <a:ext cx="94536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0605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2500"/>
            <a:ext cx="122416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Predominio Tecnologico: Una Mappa Globale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28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Made in USA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0939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Google (motore di ricerca, Android)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1449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Meta (Facebook, WhatsApp, Instagram)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41960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Apple (iPhone, App Store)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5224701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Amazon (e-commerce, AWS)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6029801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OpenAI (ChatGPT)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647199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Microsoft (Windows, Azure)</a:t>
            </a:r>
          </a:p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PayPal 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200406" y="2228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Made in Cina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200406" y="2809399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TikTok (ByteDance)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200406" y="3251597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WeChat (Tencent)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200406" y="3693795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Alibaba (e-commerce)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200406" y="4135993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Baidu (motore di ricerca)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200406" y="4578191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Xiaomi (dispositivi)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200406" y="5020389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DeepSeek (AI)</a:t>
            </a:r>
          </a:p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Huawey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(</a:t>
            </a: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dispositvi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7607022" y="2228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Made in Russia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607022" y="280939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Yandex (motore di ricerca)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607022" y="3614499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VK (social network)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607022" y="4056698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Telegram (messaggistica)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7607022" y="4861798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Mail.ru (email)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607022" y="5303996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Kaspersky (sicurezza)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607022" y="574619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Ozon (e-commerce)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1013638" y="2228255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Made in Europa/Italia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11013638" y="3163729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Spotify (Svezia)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1013638" y="3605927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Mistral (Francia)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1013638" y="4048125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Dazn (UK)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1013638" y="4490323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BlaBlaCar (Francia)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1013638" y="4932521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Aruba (Italia)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1013638" y="5374719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Arimo" pitchFamily="34" charset="0"/>
                <a:ea typeface="Arimo" pitchFamily="34" charset="-122"/>
                <a:cs typeface="Arimo" pitchFamily="34" charset="-120"/>
              </a:rPr>
              <a:t>Satispay (Italia)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74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Cosa Proteggono Queste Regole?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10282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GDPR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Tutela i dati personali e sensibili dei cittadini europei. Garantisce trasparenza nel trattamento delle informazioni.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4919901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Cookie Law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Richiede il consenso esplicito per il tracciamento online. Offre agli utenti maggiore controllo sulla navigazione.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99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1028224" y="5704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 Act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48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Regola lo sviluppo e l'uso dell'intelligenza artificiale. Previene discriminazioni algoritmiche e profilazioni invasive.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0EB241-5DDD-D4A4-28D5-66E53A62460D}"/>
              </a:ext>
            </a:extLst>
          </p:cNvPr>
          <p:cNvSpPr txBox="1"/>
          <p:nvPr/>
        </p:nvSpPr>
        <p:spPr>
          <a:xfrm>
            <a:off x="3858322" y="1115122"/>
            <a:ext cx="7062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RISCHI: </a:t>
            </a:r>
            <a:r>
              <a:rPr lang="it-IT" sz="3200" dirty="0"/>
              <a:t>incidenti, inquinamento, MORTE!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CDFF2B-2E30-44E3-8A91-A7FA7366F108}"/>
              </a:ext>
            </a:extLst>
          </p:cNvPr>
          <p:cNvSpPr txBox="1"/>
          <p:nvPr/>
        </p:nvSpPr>
        <p:spPr>
          <a:xfrm>
            <a:off x="3676185" y="3430858"/>
            <a:ext cx="7062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RISCHI: </a:t>
            </a:r>
            <a:r>
              <a:rPr lang="it-IT" sz="3200" dirty="0"/>
              <a:t>incidenti, inquinamento, MORTE!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36E8D5-0DB4-2D96-6308-D28882575E59}"/>
              </a:ext>
            </a:extLst>
          </p:cNvPr>
          <p:cNvSpPr txBox="1"/>
          <p:nvPr/>
        </p:nvSpPr>
        <p:spPr>
          <a:xfrm>
            <a:off x="3858322" y="5746594"/>
            <a:ext cx="700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RISCHI: </a:t>
            </a:r>
            <a:r>
              <a:rPr lang="it-IT" sz="3200" dirty="0"/>
              <a:t>malattie, inquinamento, MORTE!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3850CA7-6121-2527-8C4F-A14293C3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9" y="628186"/>
            <a:ext cx="2714070" cy="15686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EA7839-F8F7-6D62-CA38-036D690A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3" y="2579648"/>
            <a:ext cx="2315737" cy="231573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5EE7636-BC38-A791-5E2B-2DD4600B7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83" y="4964746"/>
            <a:ext cx="2315737" cy="23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6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D18396-23FC-5B48-BF29-4491102BAFC7}"/>
              </a:ext>
            </a:extLst>
          </p:cNvPr>
          <p:cNvSpPr txBox="1"/>
          <p:nvPr/>
        </p:nvSpPr>
        <p:spPr>
          <a:xfrm>
            <a:off x="6234039" y="3415990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RISCHI:</a:t>
            </a:r>
            <a:endParaRPr lang="it-IT" sz="3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84376B-963A-952E-7DD5-CF2E207A176C}"/>
              </a:ext>
            </a:extLst>
          </p:cNvPr>
          <p:cNvSpPr txBox="1"/>
          <p:nvPr/>
        </p:nvSpPr>
        <p:spPr>
          <a:xfrm>
            <a:off x="1200801" y="4656300"/>
            <a:ext cx="12673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MI ARRIVA LA PERICOLOSSIMA PUBBLICITÀ DI UN TRAPANO ELETTRICO!!!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FBE55F-4012-0217-9790-21DE5F84A7CA}"/>
              </a:ext>
            </a:extLst>
          </p:cNvPr>
          <p:cNvSpPr txBox="1"/>
          <p:nvPr/>
        </p:nvSpPr>
        <p:spPr>
          <a:xfrm>
            <a:off x="3412273" y="166074"/>
            <a:ext cx="7176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TRATTAMENTO DEI MIEI DATI PERSONALI</a:t>
            </a:r>
            <a:endParaRPr lang="it-IT" sz="3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D8C43C-5344-BDB2-4F8E-6224DC72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813" y="5333805"/>
            <a:ext cx="2021274" cy="15099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BAC6CC-FF45-F143-CABC-14129178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31" y="990600"/>
            <a:ext cx="2185639" cy="218563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7BEFE1-19CD-A5BF-BDCF-E5C676B66D64}"/>
              </a:ext>
            </a:extLst>
          </p:cNvPr>
          <p:cNvSpPr txBox="1"/>
          <p:nvPr/>
        </p:nvSpPr>
        <p:spPr>
          <a:xfrm>
            <a:off x="1605776" y="7239000"/>
            <a:ext cx="112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STO CHIARAMENTE BANALIZZANDO, PERÒ È LA PRIMA PERCEZIONE CHE HA L’UTENTE, FACCIAMOCELA UNA RISATA!</a:t>
            </a:r>
          </a:p>
        </p:txBody>
      </p:sp>
    </p:spTree>
    <p:extLst>
      <p:ext uri="{BB962C8B-B14F-4D97-AF65-F5344CB8AC3E}">
        <p14:creationId xmlns:p14="http://schemas.microsoft.com/office/powerpoint/2010/main" val="3243033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5D620-728E-9D3F-8D2D-5F5C5A2E4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C43FE0-6874-1F99-2661-2FEAADA2096F}"/>
              </a:ext>
            </a:extLst>
          </p:cNvPr>
          <p:cNvSpPr txBox="1"/>
          <p:nvPr/>
        </p:nvSpPr>
        <p:spPr>
          <a:xfrm>
            <a:off x="5711876" y="204967"/>
            <a:ext cx="2463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ALCUNI FATTI</a:t>
            </a:r>
            <a:endParaRPr lang="it-IT" sz="32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99CCEE5-CF04-CB21-F06B-E45AC65F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09" y="1147937"/>
            <a:ext cx="5504050" cy="16372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400607A-D56E-9701-DEF0-88F4A17E6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22971"/>
            <a:ext cx="5475216" cy="12522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E33C918-A156-8FA0-56F7-9543D1622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33" y="3485746"/>
            <a:ext cx="7826418" cy="272819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2F40834-3D59-3467-CAFA-0F7268F4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759" y="2708439"/>
            <a:ext cx="5867908" cy="77730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91B9186-B88A-3D4D-BE59-C512EC449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01" y="6413149"/>
            <a:ext cx="9174584" cy="138696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A56F880-735A-3604-E9F1-83F5DF676440}"/>
              </a:ext>
            </a:extLst>
          </p:cNvPr>
          <p:cNvSpPr txBox="1"/>
          <p:nvPr/>
        </p:nvSpPr>
        <p:spPr>
          <a:xfrm>
            <a:off x="859979" y="7682508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7"/>
              </a:rPr>
              <a:t>https://www.wired.it/article/verifica-eta-porno-agcom-problemi/</a:t>
            </a:r>
            <a:r>
              <a:rPr lang="it-IT" sz="1200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2CE35F2-2536-9B01-7ABD-986727F5767E}"/>
              </a:ext>
            </a:extLst>
          </p:cNvPr>
          <p:cNvSpPr txBox="1"/>
          <p:nvPr/>
        </p:nvSpPr>
        <p:spPr>
          <a:xfrm>
            <a:off x="8539123" y="3457538"/>
            <a:ext cx="5765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8"/>
              </a:rPr>
              <a:t>https://www.redhotcyber.com/post/ubisoft-nei-guai-rischia-92-milioni-di-euro-per-violazione-gdpr/</a:t>
            </a:r>
            <a:r>
              <a:rPr lang="it-IT" sz="1200" dirty="0"/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1D673FD-D77F-3F1D-A26E-A879712A919B}"/>
              </a:ext>
            </a:extLst>
          </p:cNvPr>
          <p:cNvSpPr txBox="1"/>
          <p:nvPr/>
        </p:nvSpPr>
        <p:spPr>
          <a:xfrm>
            <a:off x="274733" y="6108975"/>
            <a:ext cx="7315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9"/>
              </a:rPr>
              <a:t>https://magia.news/llama-di-meta-bloccato-in-ue-per-normative-gdpr/</a:t>
            </a:r>
            <a:r>
              <a:rPr lang="it-IT" sz="1200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C9F400-659F-BB95-1179-863DEE608996}"/>
              </a:ext>
            </a:extLst>
          </p:cNvPr>
          <p:cNvSpPr txBox="1"/>
          <p:nvPr/>
        </p:nvSpPr>
        <p:spPr>
          <a:xfrm>
            <a:off x="8987883" y="4518430"/>
            <a:ext cx="536778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"Durante questo concerto in piazza, saranno effettuate riprese video. L'obiettivo è quello di documentare l'evento e, eventualmente, di pubblicare il materiale online o tramite altri canali. Se non desideri essere ripreso, ti invitiamo a rimanere in una zona meno visibile alle telecamere o ad informare i responsabili delle riprese. Se non hai controindicazioni, la tua partecipazione all'evento implica il consenso alla ripresa."</a:t>
            </a:r>
          </a:p>
        </p:txBody>
      </p:sp>
    </p:spTree>
    <p:extLst>
      <p:ext uri="{BB962C8B-B14F-4D97-AF65-F5344CB8AC3E}">
        <p14:creationId xmlns:p14="http://schemas.microsoft.com/office/powerpoint/2010/main" val="147016487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Il GDPR: Un Successo o un Fallimento?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50605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2"/>
          <p:cNvSpPr/>
          <p:nvPr/>
        </p:nvSpPr>
        <p:spPr>
          <a:xfrm>
            <a:off x="6723578" y="2795707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258044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340733" y="2604254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608570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Obiettivi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608570" y="301204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Dare ai cittadini controllo sui propri dati. Creare un quadro normativo unificato in Europa.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723578" y="4639151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Shape 8"/>
          <p:cNvSpPr/>
          <p:nvPr/>
        </p:nvSpPr>
        <p:spPr>
          <a:xfrm>
            <a:off x="6258044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9"/>
          <p:cNvSpPr/>
          <p:nvPr/>
        </p:nvSpPr>
        <p:spPr>
          <a:xfrm>
            <a:off x="6340733" y="4447699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608570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Critiche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608570" y="4855488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Eccesso di burocrazia. Costi elevati per le aziende. Complessità nell'implementazione.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6723578" y="6482596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Shape 13"/>
          <p:cNvSpPr/>
          <p:nvPr/>
        </p:nvSpPr>
        <p:spPr>
          <a:xfrm>
            <a:off x="6258044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7" name="Text 14"/>
          <p:cNvSpPr/>
          <p:nvPr/>
        </p:nvSpPr>
        <p:spPr>
          <a:xfrm>
            <a:off x="6340733" y="6291143"/>
            <a:ext cx="330637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608570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Risultati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608570" y="669893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Aumento delle segnalazioni di violazioni. Maggiore consapevolezza sulla privacy digitale.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1640" y="582692"/>
            <a:ext cx="9294376" cy="662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La Cookie Law: Fastidio o Protezione?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1640" y="1774508"/>
            <a:ext cx="2648903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Obiettivo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41640" y="2317433"/>
            <a:ext cx="6315075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Garantire che gli utenti sappiano quali informazioni vengono raccolte durante la navigazione. Fornire scelte consapevoli.</a:t>
            </a:r>
            <a:endParaRPr lang="en-US" sz="1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05" y="1801058"/>
            <a:ext cx="6315075" cy="432077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41640" y="6836926"/>
            <a:ext cx="476726" cy="476726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5" y="6876633"/>
            <a:ext cx="317778" cy="39731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0179" y="6836926"/>
            <a:ext cx="2648903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Banner invasivi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1430179" y="7295078"/>
            <a:ext cx="5779175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Interrompono l'esperienza di navigazione. Creano frustrazione negli utenti.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7421166" y="6836926"/>
            <a:ext cx="476726" cy="476726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640" y="6876633"/>
            <a:ext cx="317778" cy="39731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109704" y="6836926"/>
            <a:ext cx="2648903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Efficacia dubbia</a:t>
            </a:r>
            <a:endParaRPr lang="en-US" sz="2050" dirty="0"/>
          </a:p>
        </p:txBody>
      </p:sp>
      <p:sp>
        <p:nvSpPr>
          <p:cNvPr id="13" name="Text 8"/>
          <p:cNvSpPr/>
          <p:nvPr/>
        </p:nvSpPr>
        <p:spPr>
          <a:xfrm>
            <a:off x="8109704" y="7295078"/>
            <a:ext cx="5779175" cy="678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Molti utenti accettano senza leggere. L'obiettivo di protezione viene vanificato.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7413"/>
            <a:ext cx="89083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L'AI Act: Regolamentare il Futuro?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369820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985849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596634"/>
            <a:ext cx="25324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Protezione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087053"/>
            <a:ext cx="25324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Sistemi etici e trasparenti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689866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733443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187547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3960257"/>
            <a:ext cx="25328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Bilanciamento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450675"/>
            <a:ext cx="25328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Innovazione vs sicurezza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053489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097066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551170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3238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Innovazione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5814298"/>
            <a:ext cx="34279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Sviluppo tecnologico responsabile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793790" y="665916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L'AI Act mira a creare un ecosistema di innovazione responsabile. Prevede controlli più rigidi per applicazioni ad alto rischio.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835</Words>
  <Application>Microsoft Office PowerPoint</Application>
  <PresentationFormat>Personalizzato</PresentationFormat>
  <Paragraphs>122</Paragraphs>
  <Slides>14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Calibri</vt:lpstr>
      <vt:lpstr>Aptos</vt:lpstr>
      <vt:lpstr>Arimo</vt:lpstr>
      <vt:lpstr>Outfit Extra Bold</vt:lpstr>
      <vt:lpstr>Arimo Bold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Nanni Bassetti</cp:lastModifiedBy>
  <cp:revision>1</cp:revision>
  <dcterms:created xsi:type="dcterms:W3CDTF">2025-04-22T14:03:36Z</dcterms:created>
  <dcterms:modified xsi:type="dcterms:W3CDTF">2025-05-20T17:40:27Z</dcterms:modified>
</cp:coreProperties>
</file>