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71" r:id="rId5"/>
    <p:sldId id="272" r:id="rId6"/>
    <p:sldId id="270" r:id="rId7"/>
    <p:sldId id="261" r:id="rId8"/>
    <p:sldId id="273" r:id="rId9"/>
    <p:sldId id="259" r:id="rId10"/>
    <p:sldId id="267" r:id="rId11"/>
    <p:sldId id="260" r:id="rId12"/>
    <p:sldId id="274" r:id="rId13"/>
    <p:sldId id="262" r:id="rId14"/>
    <p:sldId id="275" r:id="rId15"/>
    <p:sldId id="263" r:id="rId16"/>
    <p:sldId id="276" r:id="rId17"/>
    <p:sldId id="264" r:id="rId18"/>
    <p:sldId id="277" r:id="rId19"/>
    <p:sldId id="278" r:id="rId20"/>
    <p:sldId id="266" r:id="rId21"/>
    <p:sldId id="268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59A87-1536-43B6-9044-A35800710757}" v="94" dt="2023-11-23T09:56:09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Patriarca" userId="648c3b64ecbaa27b" providerId="LiveId" clId="{4AB59A87-1536-43B6-9044-A35800710757}"/>
    <pc:docChg chg="undo custSel addSld delSld modSld sldOrd">
      <pc:chgData name="Paola Patriarca" userId="648c3b64ecbaa27b" providerId="LiveId" clId="{4AB59A87-1536-43B6-9044-A35800710757}" dt="2023-11-23T11:19:05.213" v="7064" actId="20577"/>
      <pc:docMkLst>
        <pc:docMk/>
      </pc:docMkLst>
      <pc:sldChg chg="modSp mod">
        <pc:chgData name="Paola Patriarca" userId="648c3b64ecbaa27b" providerId="LiveId" clId="{4AB59A87-1536-43B6-9044-A35800710757}" dt="2023-11-17T20:06:25.882" v="19" actId="20577"/>
        <pc:sldMkLst>
          <pc:docMk/>
          <pc:sldMk cId="938077820" sldId="256"/>
        </pc:sldMkLst>
        <pc:spChg chg="mod">
          <ac:chgData name="Paola Patriarca" userId="648c3b64ecbaa27b" providerId="LiveId" clId="{4AB59A87-1536-43B6-9044-A35800710757}" dt="2023-11-17T20:06:25.882" v="19" actId="20577"/>
          <ac:spMkLst>
            <pc:docMk/>
            <pc:sldMk cId="938077820" sldId="256"/>
            <ac:spMk id="3" creationId="{CF3F29B9-CCD5-208F-C92D-B8BC2848399B}"/>
          </ac:spMkLst>
        </pc:spChg>
      </pc:sldChg>
      <pc:sldChg chg="modSp mod">
        <pc:chgData name="Paola Patriarca" userId="648c3b64ecbaa27b" providerId="LiveId" clId="{4AB59A87-1536-43B6-9044-A35800710757}" dt="2023-11-22T15:38:21.776" v="167" actId="1076"/>
        <pc:sldMkLst>
          <pc:docMk/>
          <pc:sldMk cId="316299750" sldId="257"/>
        </pc:sldMkLst>
        <pc:spChg chg="mod">
          <ac:chgData name="Paola Patriarca" userId="648c3b64ecbaa27b" providerId="LiveId" clId="{4AB59A87-1536-43B6-9044-A35800710757}" dt="2023-11-22T15:36:49.521" v="152" actId="207"/>
          <ac:spMkLst>
            <pc:docMk/>
            <pc:sldMk cId="316299750" sldId="257"/>
            <ac:spMk id="2" creationId="{9431FF74-0927-9B42-01A6-6A2EBEAAA372}"/>
          </ac:spMkLst>
        </pc:spChg>
        <pc:spChg chg="mod">
          <ac:chgData name="Paola Patriarca" userId="648c3b64ecbaa27b" providerId="LiveId" clId="{4AB59A87-1536-43B6-9044-A35800710757}" dt="2023-11-22T15:38:21.776" v="167" actId="1076"/>
          <ac:spMkLst>
            <pc:docMk/>
            <pc:sldMk cId="316299750" sldId="257"/>
            <ac:spMk id="3" creationId="{FED05932-A60D-E6EE-10F6-70FE9E119D0D}"/>
          </ac:spMkLst>
        </pc:spChg>
      </pc:sldChg>
      <pc:sldChg chg="del">
        <pc:chgData name="Paola Patriarca" userId="648c3b64ecbaa27b" providerId="LiveId" clId="{4AB59A87-1536-43B6-9044-A35800710757}" dt="2023-11-22T16:01:34.383" v="593" actId="47"/>
        <pc:sldMkLst>
          <pc:docMk/>
          <pc:sldMk cId="2351171540" sldId="258"/>
        </pc:sldMkLst>
      </pc:sldChg>
      <pc:sldChg chg="addSp delSp modSp mod ord setBg">
        <pc:chgData name="Paola Patriarca" userId="648c3b64ecbaa27b" providerId="LiveId" clId="{4AB59A87-1536-43B6-9044-A35800710757}" dt="2023-11-22T16:34:03.140" v="661" actId="26606"/>
        <pc:sldMkLst>
          <pc:docMk/>
          <pc:sldMk cId="3764982108" sldId="259"/>
        </pc:sldMkLst>
        <pc:spChg chg="mod">
          <ac:chgData name="Paola Patriarca" userId="648c3b64ecbaa27b" providerId="LiveId" clId="{4AB59A87-1536-43B6-9044-A35800710757}" dt="2023-11-22T16:33:36.364" v="660" actId="26606"/>
          <ac:spMkLst>
            <pc:docMk/>
            <pc:sldMk cId="3764982108" sldId="259"/>
            <ac:spMk id="2" creationId="{AED05CBB-1DB1-0C1F-8B6C-FDB2579A2325}"/>
          </ac:spMkLst>
        </pc:spChg>
        <pc:spChg chg="add del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10" creationId="{72526924-84D3-45FB-A5FE-62D8FCBF53B6}"/>
          </ac:spMkLst>
        </pc:spChg>
        <pc:spChg chg="add del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12" creationId="{5C2A6256-1DD0-4E4B-A8B3-9A711B4DBE0C}"/>
          </ac:spMkLst>
        </pc:spChg>
        <pc:spChg chg="add del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14" creationId="{41760540-185E-4652-BFD2-9B362EF3BC99}"/>
          </ac:spMkLst>
        </pc:spChg>
        <pc:spChg chg="add del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16" creationId="{729789F4-85C1-41A0-83EB-992E22210CB9}"/>
          </ac:spMkLst>
        </pc:spChg>
        <pc:spChg chg="add del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18" creationId="{9D9D367D-6DD2-4A7C-8918-0DCAC297559A}"/>
          </ac:spMkLst>
        </pc:spChg>
        <pc:spChg chg="add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23" creationId="{72526924-84D3-45FB-A5FE-62D8FCBF53B6}"/>
          </ac:spMkLst>
        </pc:spChg>
        <pc:spChg chg="add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25" creationId="{5C2A6256-1DD0-4E4B-A8B3-9A711B4DBE0C}"/>
          </ac:spMkLst>
        </pc:spChg>
        <pc:spChg chg="add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27" creationId="{41760540-185E-4652-BFD2-9B362EF3BC99}"/>
          </ac:spMkLst>
        </pc:spChg>
        <pc:spChg chg="add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29" creationId="{729789F4-85C1-41A0-83EB-992E22210CB9}"/>
          </ac:spMkLst>
        </pc:spChg>
        <pc:spChg chg="add">
          <ac:chgData name="Paola Patriarca" userId="648c3b64ecbaa27b" providerId="LiveId" clId="{4AB59A87-1536-43B6-9044-A35800710757}" dt="2023-11-22T16:34:03.140" v="661" actId="26606"/>
          <ac:spMkLst>
            <pc:docMk/>
            <pc:sldMk cId="3764982108" sldId="259"/>
            <ac:spMk id="31" creationId="{9D9D367D-6DD2-4A7C-8918-0DCAC297559A}"/>
          </ac:spMkLst>
        </pc:spChg>
        <pc:graphicFrameChg chg="mod modGraphic">
          <ac:chgData name="Paola Patriarca" userId="648c3b64ecbaa27b" providerId="LiveId" clId="{4AB59A87-1536-43B6-9044-A35800710757}" dt="2023-11-22T16:34:03.140" v="661" actId="26606"/>
          <ac:graphicFrameMkLst>
            <pc:docMk/>
            <pc:sldMk cId="3764982108" sldId="259"/>
            <ac:graphicFrameMk id="5" creationId="{7137CC08-06D6-E9FF-4B8F-64AA5C4A01E4}"/>
          </ac:graphicFrameMkLst>
        </pc:graphicFrameChg>
      </pc:sldChg>
      <pc:sldChg chg="addSp delSp modSp mod setBg">
        <pc:chgData name="Paola Patriarca" userId="648c3b64ecbaa27b" providerId="LiveId" clId="{4AB59A87-1536-43B6-9044-A35800710757}" dt="2023-11-22T17:31:25.691" v="2683" actId="20577"/>
        <pc:sldMkLst>
          <pc:docMk/>
          <pc:sldMk cId="64840932" sldId="260"/>
        </pc:sldMkLst>
        <pc:spChg chg="mod ord">
          <ac:chgData name="Paola Patriarca" userId="648c3b64ecbaa27b" providerId="LiveId" clId="{4AB59A87-1536-43B6-9044-A35800710757}" dt="2023-11-22T17:25:03.413" v="2290" actId="14100"/>
          <ac:spMkLst>
            <pc:docMk/>
            <pc:sldMk cId="64840932" sldId="260"/>
            <ac:spMk id="2" creationId="{53A96DBC-A0E0-CCD5-E6AF-5B1BDDE05ADB}"/>
          </ac:spMkLst>
        </pc:spChg>
        <pc:spChg chg="add del mod">
          <ac:chgData name="Paola Patriarca" userId="648c3b64ecbaa27b" providerId="LiveId" clId="{4AB59A87-1536-43B6-9044-A35800710757}" dt="2023-11-22T16:44:14.478" v="795"/>
          <ac:spMkLst>
            <pc:docMk/>
            <pc:sldMk cId="64840932" sldId="260"/>
            <ac:spMk id="3" creationId="{AD98EA2B-E8F2-C8E8-BECD-C32CDC8F373E}"/>
          </ac:spMkLst>
        </pc:spChg>
        <pc:spChg chg="del">
          <ac:chgData name="Paola Patriarca" userId="648c3b64ecbaa27b" providerId="LiveId" clId="{4AB59A87-1536-43B6-9044-A35800710757}" dt="2023-11-17T20:03:47.977" v="0" actId="26606"/>
          <ac:spMkLst>
            <pc:docMk/>
            <pc:sldMk cId="64840932" sldId="260"/>
            <ac:spMk id="3" creationId="{B5ABC3A9-FFFF-0A0D-B9D8-27388EB0FFB1}"/>
          </ac:spMkLst>
        </pc:spChg>
        <pc:spChg chg="add del mod">
          <ac:chgData name="Paola Patriarca" userId="648c3b64ecbaa27b" providerId="LiveId" clId="{4AB59A87-1536-43B6-9044-A35800710757}" dt="2023-11-22T16:51:52.837" v="889"/>
          <ac:spMkLst>
            <pc:docMk/>
            <pc:sldMk cId="64840932" sldId="260"/>
            <ac:spMk id="4" creationId="{EDBF82E9-D7FA-B72D-7A03-85707AF1454B}"/>
          </ac:spMkLst>
        </pc:spChg>
        <pc:spChg chg="add del mod">
          <ac:chgData name="Paola Patriarca" userId="648c3b64ecbaa27b" providerId="LiveId" clId="{4AB59A87-1536-43B6-9044-A35800710757}" dt="2023-11-22T16:51:52.837" v="891"/>
          <ac:spMkLst>
            <pc:docMk/>
            <pc:sldMk cId="64840932" sldId="260"/>
            <ac:spMk id="6" creationId="{A1B3F4A1-3AED-9547-B081-4DE1B87767A2}"/>
          </ac:spMkLst>
        </pc:spChg>
        <pc:spChg chg="add del mod">
          <ac:chgData name="Paola Patriarca" userId="648c3b64ecbaa27b" providerId="LiveId" clId="{4AB59A87-1536-43B6-9044-A35800710757}" dt="2023-11-22T16:52:24.411" v="894"/>
          <ac:spMkLst>
            <pc:docMk/>
            <pc:sldMk cId="64840932" sldId="260"/>
            <ac:spMk id="7" creationId="{827C55F7-4168-6EE2-751B-25210E68C0C1}"/>
          </ac:spMkLst>
        </pc:spChg>
        <pc:spChg chg="add mod ord">
          <ac:chgData name="Paola Patriarca" userId="648c3b64ecbaa27b" providerId="LiveId" clId="{4AB59A87-1536-43B6-9044-A35800710757}" dt="2023-11-22T17:31:25.691" v="2683" actId="20577"/>
          <ac:spMkLst>
            <pc:docMk/>
            <pc:sldMk cId="64840932" sldId="260"/>
            <ac:spMk id="8" creationId="{63A7EA2F-6776-5CFF-D87D-E61B9BE95D4D}"/>
          </ac:spMkLst>
        </pc:spChg>
        <pc:spChg chg="add del">
          <ac:chgData name="Paola Patriarca" userId="648c3b64ecbaa27b" providerId="LiveId" clId="{4AB59A87-1536-43B6-9044-A35800710757}" dt="2023-11-22T16:55:00.481" v="1087" actId="26606"/>
          <ac:spMkLst>
            <pc:docMk/>
            <pc:sldMk cId="64840932" sldId="260"/>
            <ac:spMk id="9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6:55:00.481" v="1087" actId="26606"/>
          <ac:spMkLst>
            <pc:docMk/>
            <pc:sldMk cId="64840932" sldId="260"/>
            <ac:spMk id="11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6:55:00.481" v="1087" actId="26606"/>
          <ac:spMkLst>
            <pc:docMk/>
            <pc:sldMk cId="64840932" sldId="260"/>
            <ac:spMk id="13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6:55:00.481" v="1087" actId="26606"/>
          <ac:spMkLst>
            <pc:docMk/>
            <pc:sldMk cId="64840932" sldId="260"/>
            <ac:spMk id="15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2T16:55:00.481" v="1087" actId="26606"/>
          <ac:spMkLst>
            <pc:docMk/>
            <pc:sldMk cId="64840932" sldId="260"/>
            <ac:spMk id="17" creationId="{11C4FED8-D85F-4B52-875F-AB6873B50373}"/>
          </ac:spMkLst>
        </pc:spChg>
        <pc:spChg chg="add del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24" creationId="{2ECA4CB2-9071-41EB-AABB-2D8EB939D0F8}"/>
          </ac:spMkLst>
        </pc:spChg>
        <pc:spChg chg="add del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26" creationId="{EB86F6BD-9C49-4F4F-99EA-9C5AA31835CD}"/>
          </ac:spMkLst>
        </pc:spChg>
        <pc:spChg chg="add del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28" creationId="{C7DA365B-E064-481A-A62D-18CD31DB3F13}"/>
          </ac:spMkLst>
        </pc:spChg>
        <pc:spChg chg="add del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30" creationId="{96DBE49D-AABD-458B-B2DF-4D5FA7D5C7F1}"/>
          </ac:spMkLst>
        </pc:spChg>
        <pc:spChg chg="add del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32" creationId="{96833CC6-729B-40E8-B891-D93467E34B1D}"/>
          </ac:spMkLst>
        </pc:spChg>
        <pc:spChg chg="add del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34" creationId="{A5757897-7307-46AF-923D-FF5BF45DD009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57" creationId="{DA4E7B50-D68C-43EB-930F-EA442A13A9B2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59" creationId="{02822754-E01B-4742-88B9-BE0984BAFE58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61" creationId="{387C5BBA-BBE2-4821-96CF-38FC49570F60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63" creationId="{3611DA2B-4CF7-4A57-82AC-FA120DE44DB9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65" creationId="{C1CF7BFC-0A02-4106-88A8-CCC0D944451E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67" creationId="{65304E59-B4DC-4CA3-89F1-5C88000EB708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69" creationId="{73167A8C-FFEF-4D1B-8459-E2BB5C045FAE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71" creationId="{1CA3DFBE-30A6-4BDE-9238-14F3652B4F99}"/>
          </ac:spMkLst>
        </pc:spChg>
        <pc:spChg chg="add">
          <ac:chgData name="Paola Patriarca" userId="648c3b64ecbaa27b" providerId="LiveId" clId="{4AB59A87-1536-43B6-9044-A35800710757}" dt="2023-11-22T17:05:05.490" v="1367" actId="26606"/>
          <ac:spMkLst>
            <pc:docMk/>
            <pc:sldMk cId="64840932" sldId="260"/>
            <ac:spMk id="6173" creationId="{15DCA835-3A68-4F79-8083-F784410C9788}"/>
          </ac:spMkLst>
        </pc:spChg>
        <pc:picChg chg="add del mod">
          <ac:chgData name="Paola Patriarca" userId="648c3b64ecbaa27b" providerId="LiveId" clId="{4AB59A87-1536-43B6-9044-A35800710757}" dt="2023-11-22T16:48:06.586" v="797" actId="478"/>
          <ac:picMkLst>
            <pc:docMk/>
            <pc:sldMk cId="64840932" sldId="260"/>
            <ac:picMk id="5" creationId="{0C2140BC-4F9E-4B58-BF5D-4F48036746E6}"/>
          </ac:picMkLst>
        </pc:picChg>
        <pc:picChg chg="add del">
          <ac:chgData name="Paola Patriarca" userId="648c3b64ecbaa27b" providerId="LiveId" clId="{4AB59A87-1536-43B6-9044-A35800710757}" dt="2023-11-22T17:03:49.787" v="1366" actId="478"/>
          <ac:picMkLst>
            <pc:docMk/>
            <pc:sldMk cId="64840932" sldId="260"/>
            <ac:picMk id="21" creationId="{F9786839-7685-3DD8-6B97-0C7DB5735BF2}"/>
          </ac:picMkLst>
        </pc:picChg>
        <pc:picChg chg="add del mod">
          <ac:chgData name="Paola Patriarca" userId="648c3b64ecbaa27b" providerId="LiveId" clId="{4AB59A87-1536-43B6-9044-A35800710757}" dt="2023-11-22T17:00:04.790" v="1360" actId="478"/>
          <ac:picMkLst>
            <pc:docMk/>
            <pc:sldMk cId="64840932" sldId="260"/>
            <ac:picMk id="6146" creationId="{BF7C0187-C9DC-538B-4E4B-7393718535D2}"/>
          </ac:picMkLst>
        </pc:picChg>
        <pc:picChg chg="add del">
          <ac:chgData name="Paola Patriarca" userId="648c3b64ecbaa27b" providerId="LiveId" clId="{4AB59A87-1536-43B6-9044-A35800710757}" dt="2023-11-22T17:03:07.147" v="1362" actId="478"/>
          <ac:picMkLst>
            <pc:docMk/>
            <pc:sldMk cId="64840932" sldId="260"/>
            <ac:picMk id="6148" creationId="{90578705-4262-DF9E-00D9-E2CC2C94FDED}"/>
          </ac:picMkLst>
        </pc:picChg>
        <pc:picChg chg="add mod">
          <ac:chgData name="Paola Patriarca" userId="648c3b64ecbaa27b" providerId="LiveId" clId="{4AB59A87-1536-43B6-9044-A35800710757}" dt="2023-11-22T17:05:05.490" v="1367" actId="26606"/>
          <ac:picMkLst>
            <pc:docMk/>
            <pc:sldMk cId="64840932" sldId="260"/>
            <ac:picMk id="6150" creationId="{116F03A1-3024-E203-5F29-3FDA6E822255}"/>
          </ac:picMkLst>
        </pc:picChg>
        <pc:picChg chg="add mod">
          <ac:chgData name="Paola Patriarca" userId="648c3b64ecbaa27b" providerId="LiveId" clId="{4AB59A87-1536-43B6-9044-A35800710757}" dt="2023-11-22T17:05:05.490" v="1367" actId="26606"/>
          <ac:picMkLst>
            <pc:docMk/>
            <pc:sldMk cId="64840932" sldId="260"/>
            <ac:picMk id="6152" creationId="{ED9F44B8-25BB-AFC2-C3D9-FA07DD15DE11}"/>
          </ac:picMkLst>
        </pc:picChg>
      </pc:sldChg>
      <pc:sldChg chg="addSp delSp modSp mod setBg">
        <pc:chgData name="Paola Patriarca" userId="648c3b64ecbaa27b" providerId="LiveId" clId="{4AB59A87-1536-43B6-9044-A35800710757}" dt="2023-11-22T16:17:41.314" v="651" actId="26606"/>
        <pc:sldMkLst>
          <pc:docMk/>
          <pc:sldMk cId="4289517631" sldId="261"/>
        </pc:sldMkLst>
        <pc:spChg chg="mod">
          <ac:chgData name="Paola Patriarca" userId="648c3b64ecbaa27b" providerId="LiveId" clId="{4AB59A87-1536-43B6-9044-A35800710757}" dt="2023-11-22T16:17:41.314" v="651" actId="26606"/>
          <ac:spMkLst>
            <pc:docMk/>
            <pc:sldMk cId="4289517631" sldId="261"/>
            <ac:spMk id="2" creationId="{F844BA40-F044-41DD-4F71-A519F960B6F4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7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8" creationId="{61363234-E0BA-4476-B051-D8D9FA506B5A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9" creationId="{932FF329-3A87-4F66-BA01-91CD63C8119F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10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11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12" creationId="{61363234-E0BA-4476-B051-D8D9FA506B5A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13" creationId="{0FA286C7-EFC7-4DFE-967A-7E37BA0F363B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14" creationId="{932FF329-3A87-4F66-BA01-91CD63C8119F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15" creationId="{10C9F0E8-EF8B-43C1-9C77-E9DDAF1A0FDD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16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6:16:05.933" v="646" actId="26606"/>
          <ac:spMkLst>
            <pc:docMk/>
            <pc:sldMk cId="4289517631" sldId="261"/>
            <ac:spMk id="17" creationId="{379DC473-98F8-45DF-B136-EC0F0F4C6B23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18" creationId="{0FA286C7-EFC7-4DFE-967A-7E37BA0F363B}"/>
          </ac:spMkLst>
        </pc:spChg>
        <pc:spChg chg="add">
          <ac:chgData name="Paola Patriarca" userId="648c3b64ecbaa27b" providerId="LiveId" clId="{4AB59A87-1536-43B6-9044-A35800710757}" dt="2023-11-22T16:17:41.314" v="651" actId="26606"/>
          <ac:spMkLst>
            <pc:docMk/>
            <pc:sldMk cId="4289517631" sldId="261"/>
            <ac:spMk id="19" creationId="{72526924-84D3-45FB-A5FE-62D8FCBF53B6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20" creationId="{10C9F0E8-EF8B-43C1-9C77-E9DDAF1A0FDD}"/>
          </ac:spMkLst>
        </pc:spChg>
        <pc:spChg chg="add">
          <ac:chgData name="Paola Patriarca" userId="648c3b64ecbaa27b" providerId="LiveId" clId="{4AB59A87-1536-43B6-9044-A35800710757}" dt="2023-11-22T16:17:41.314" v="651" actId="26606"/>
          <ac:spMkLst>
            <pc:docMk/>
            <pc:sldMk cId="4289517631" sldId="261"/>
            <ac:spMk id="21" creationId="{5C2A6256-1DD0-4E4B-A8B3-9A711B4DBE0C}"/>
          </ac:spMkLst>
        </pc:spChg>
        <pc:spChg chg="add del">
          <ac:chgData name="Paola Patriarca" userId="648c3b64ecbaa27b" providerId="LiveId" clId="{4AB59A87-1536-43B6-9044-A35800710757}" dt="2023-11-22T16:08:40.346" v="602" actId="26606"/>
          <ac:spMkLst>
            <pc:docMk/>
            <pc:sldMk cId="4289517631" sldId="261"/>
            <ac:spMk id="22" creationId="{379DC473-98F8-45DF-B136-EC0F0F4C6B23}"/>
          </ac:spMkLst>
        </pc:spChg>
        <pc:spChg chg="add">
          <ac:chgData name="Paola Patriarca" userId="648c3b64ecbaa27b" providerId="LiveId" clId="{4AB59A87-1536-43B6-9044-A35800710757}" dt="2023-11-22T16:17:41.314" v="651" actId="26606"/>
          <ac:spMkLst>
            <pc:docMk/>
            <pc:sldMk cId="4289517631" sldId="261"/>
            <ac:spMk id="23" creationId="{41760540-185E-4652-BFD2-9B362EF3BC99}"/>
          </ac:spMkLst>
        </pc:spChg>
        <pc:spChg chg="add">
          <ac:chgData name="Paola Patriarca" userId="648c3b64ecbaa27b" providerId="LiveId" clId="{4AB59A87-1536-43B6-9044-A35800710757}" dt="2023-11-22T16:17:41.314" v="651" actId="26606"/>
          <ac:spMkLst>
            <pc:docMk/>
            <pc:sldMk cId="4289517631" sldId="261"/>
            <ac:spMk id="24" creationId="{729789F4-85C1-41A0-83EB-992E22210CB9}"/>
          </ac:spMkLst>
        </pc:spChg>
        <pc:spChg chg="add">
          <ac:chgData name="Paola Patriarca" userId="648c3b64ecbaa27b" providerId="LiveId" clId="{4AB59A87-1536-43B6-9044-A35800710757}" dt="2023-11-22T16:17:41.314" v="651" actId="26606"/>
          <ac:spMkLst>
            <pc:docMk/>
            <pc:sldMk cId="4289517631" sldId="261"/>
            <ac:spMk id="25" creationId="{9D9D367D-6DD2-4A7C-8918-0DCAC297559A}"/>
          </ac:spMkLst>
        </pc:spChg>
        <pc:graphicFrameChg chg="mod modGraphic">
          <ac:chgData name="Paola Patriarca" userId="648c3b64ecbaa27b" providerId="LiveId" clId="{4AB59A87-1536-43B6-9044-A35800710757}" dt="2023-11-22T16:17:41.314" v="651" actId="26606"/>
          <ac:graphicFrameMkLst>
            <pc:docMk/>
            <pc:sldMk cId="4289517631" sldId="261"/>
            <ac:graphicFrameMk id="5" creationId="{D333CC2D-8CC8-B6C8-7625-A28CF0FCECF3}"/>
          </ac:graphicFrameMkLst>
        </pc:graphicFrameChg>
      </pc:sldChg>
      <pc:sldChg chg="addSp delSp modSp mod setBg">
        <pc:chgData name="Paola Patriarca" userId="648c3b64ecbaa27b" providerId="LiveId" clId="{4AB59A87-1536-43B6-9044-A35800710757}" dt="2023-11-22T17:35:24.274" v="3108" actId="20577"/>
        <pc:sldMkLst>
          <pc:docMk/>
          <pc:sldMk cId="2697878613" sldId="262"/>
        </pc:sldMkLst>
        <pc:spChg chg="mod">
          <ac:chgData name="Paola Patriarca" userId="648c3b64ecbaa27b" providerId="LiveId" clId="{4AB59A87-1536-43B6-9044-A35800710757}" dt="2023-11-22T17:25:09.648" v="2294" actId="20577"/>
          <ac:spMkLst>
            <pc:docMk/>
            <pc:sldMk cId="2697878613" sldId="262"/>
            <ac:spMk id="2" creationId="{B2AC9272-8167-0D0D-E526-480F256FD6D1}"/>
          </ac:spMkLst>
        </pc:spChg>
        <pc:spChg chg="del">
          <ac:chgData name="Paola Patriarca" userId="648c3b64ecbaa27b" providerId="LiveId" clId="{4AB59A87-1536-43B6-9044-A35800710757}" dt="2023-11-17T20:03:56.294" v="1" actId="26606"/>
          <ac:spMkLst>
            <pc:docMk/>
            <pc:sldMk cId="2697878613" sldId="262"/>
            <ac:spMk id="3" creationId="{4BB33CF0-AF26-6D82-BD6B-F7BF5FF256F3}"/>
          </ac:spMkLst>
        </pc:spChg>
        <pc:spChg chg="add mod">
          <ac:chgData name="Paola Patriarca" userId="648c3b64ecbaa27b" providerId="LiveId" clId="{4AB59A87-1536-43B6-9044-A35800710757}" dt="2023-11-22T17:35:24.274" v="3108" actId="20577"/>
          <ac:spMkLst>
            <pc:docMk/>
            <pc:sldMk cId="2697878613" sldId="262"/>
            <ac:spMk id="3" creationId="{D8414BD5-147F-D5DA-C86A-2065D1068C78}"/>
          </ac:spMkLst>
        </pc:spChg>
        <pc:spChg chg="add del">
          <ac:chgData name="Paola Patriarca" userId="648c3b64ecbaa27b" providerId="LiveId" clId="{4AB59A87-1536-43B6-9044-A35800710757}" dt="2023-11-22T17:22:58.306" v="2194" actId="26606"/>
          <ac:spMkLst>
            <pc:docMk/>
            <pc:sldMk cId="2697878613" sldId="262"/>
            <ac:spMk id="9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22:58.306" v="2194" actId="26606"/>
          <ac:spMkLst>
            <pc:docMk/>
            <pc:sldMk cId="2697878613" sldId="262"/>
            <ac:spMk id="11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22:58.306" v="2194" actId="26606"/>
          <ac:spMkLst>
            <pc:docMk/>
            <pc:sldMk cId="2697878613" sldId="262"/>
            <ac:spMk id="13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22:58.306" v="2194" actId="26606"/>
          <ac:spMkLst>
            <pc:docMk/>
            <pc:sldMk cId="2697878613" sldId="262"/>
            <ac:spMk id="15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2T17:22:58.306" v="2194" actId="26606"/>
          <ac:spMkLst>
            <pc:docMk/>
            <pc:sldMk cId="2697878613" sldId="262"/>
            <ac:spMk id="17" creationId="{11C4FED8-D85F-4B52-875F-AB6873B50373}"/>
          </ac:spMkLst>
        </pc:spChg>
        <pc:spChg chg="add del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22" creationId="{2ECA4CB2-9071-41EB-AABB-2D8EB939D0F8}"/>
          </ac:spMkLst>
        </pc:spChg>
        <pc:spChg chg="add del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24" creationId="{EB86F6BD-9C49-4F4F-99EA-9C5AA31835CD}"/>
          </ac:spMkLst>
        </pc:spChg>
        <pc:spChg chg="add del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26" creationId="{C7DA365B-E064-481A-A62D-18CD31DB3F13}"/>
          </ac:spMkLst>
        </pc:spChg>
        <pc:spChg chg="add del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28" creationId="{96DBE49D-AABD-458B-B2DF-4D5FA7D5C7F1}"/>
          </ac:spMkLst>
        </pc:spChg>
        <pc:spChg chg="add del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30" creationId="{96833CC6-729B-40E8-B891-D93467E34B1D}"/>
          </ac:spMkLst>
        </pc:spChg>
        <pc:spChg chg="add del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32" creationId="{A5757897-7307-46AF-923D-FF5BF45DD009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37" creationId="{099405E2-1A96-4DBA-A9DC-4C2A1B421CA9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39" creationId="{BCF4857D-F003-4CA1-82AB-00900B1008BA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41" creationId="{79855050-A75B-4DD0-9B56-8B1C7722D884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43" creationId="{5E6738EB-6FF0-4AF9-8462-57F4494B88B2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45" creationId="{DB791336-FCAA-4174-9303-B3F374861110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47" creationId="{CA212158-300D-44D0-9CCE-472C3F669EE1}"/>
          </ac:spMkLst>
        </pc:spChg>
        <pc:spChg chg="add">
          <ac:chgData name="Paola Patriarca" userId="648c3b64ecbaa27b" providerId="LiveId" clId="{4AB59A87-1536-43B6-9044-A35800710757}" dt="2023-11-22T17:23:19.389" v="2195" actId="26606"/>
          <ac:spMkLst>
            <pc:docMk/>
            <pc:sldMk cId="2697878613" sldId="262"/>
            <ac:spMk id="49" creationId="{988521F4-D44A-42C5-9BDB-5CA25554098B}"/>
          </ac:spMkLst>
        </pc:spChg>
        <pc:picChg chg="add mod ord">
          <ac:chgData name="Paola Patriarca" userId="648c3b64ecbaa27b" providerId="LiveId" clId="{4AB59A87-1536-43B6-9044-A35800710757}" dt="2023-11-22T17:23:19.389" v="2195" actId="26606"/>
          <ac:picMkLst>
            <pc:docMk/>
            <pc:sldMk cId="2697878613" sldId="262"/>
            <ac:picMk id="4" creationId="{D4681B0A-8850-1A61-B595-406825FEA106}"/>
          </ac:picMkLst>
        </pc:picChg>
        <pc:picChg chg="add del">
          <ac:chgData name="Paola Patriarca" userId="648c3b64ecbaa27b" providerId="LiveId" clId="{4AB59A87-1536-43B6-9044-A35800710757}" dt="2023-11-22T17:22:51.278" v="2192" actId="478"/>
          <ac:picMkLst>
            <pc:docMk/>
            <pc:sldMk cId="2697878613" sldId="262"/>
            <ac:picMk id="5" creationId="{5202B42D-FAF0-DB8E-9BF9-60DD7F9B8116}"/>
          </ac:picMkLst>
        </pc:picChg>
      </pc:sldChg>
      <pc:sldChg chg="addSp delSp modSp mod setBg">
        <pc:chgData name="Paola Patriarca" userId="648c3b64ecbaa27b" providerId="LiveId" clId="{4AB59A87-1536-43B6-9044-A35800710757}" dt="2023-11-23T09:58:11.739" v="6632" actId="20577"/>
        <pc:sldMkLst>
          <pc:docMk/>
          <pc:sldMk cId="3923900943" sldId="263"/>
        </pc:sldMkLst>
        <pc:spChg chg="mod">
          <ac:chgData name="Paola Patriarca" userId="648c3b64ecbaa27b" providerId="LiveId" clId="{4AB59A87-1536-43B6-9044-A35800710757}" dt="2023-11-23T09:57:30.520" v="6623" actId="207"/>
          <ac:spMkLst>
            <pc:docMk/>
            <pc:sldMk cId="3923900943" sldId="263"/>
            <ac:spMk id="2" creationId="{097CAD7D-F6B7-8F41-3A0E-0C57D424461E}"/>
          </ac:spMkLst>
        </pc:spChg>
        <pc:spChg chg="add mod">
          <ac:chgData name="Paola Patriarca" userId="648c3b64ecbaa27b" providerId="LiveId" clId="{4AB59A87-1536-43B6-9044-A35800710757}" dt="2023-11-23T09:58:11.739" v="6632" actId="20577"/>
          <ac:spMkLst>
            <pc:docMk/>
            <pc:sldMk cId="3923900943" sldId="263"/>
            <ac:spMk id="3" creationId="{4A4DD464-7190-E771-A618-C1EDD8C947F7}"/>
          </ac:spMkLst>
        </pc:spChg>
        <pc:spChg chg="del">
          <ac:chgData name="Paola Patriarca" userId="648c3b64ecbaa27b" providerId="LiveId" clId="{4AB59A87-1536-43B6-9044-A35800710757}" dt="2023-11-17T20:04:04.842" v="2" actId="26606"/>
          <ac:spMkLst>
            <pc:docMk/>
            <pc:sldMk cId="3923900943" sldId="263"/>
            <ac:spMk id="3" creationId="{C0B4AE22-17B8-E8CF-DB97-F2BC24BC2504}"/>
          </ac:spMkLst>
        </pc:spChg>
        <pc:spChg chg="add del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9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11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13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15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17" creationId="{11C4FED8-D85F-4B52-875F-AB6873B50373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22" creationId="{099405E2-1A96-4DBA-A9DC-4C2A1B421CA9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24" creationId="{BCF4857D-F003-4CA1-82AB-00900B1008BA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26" creationId="{79855050-A75B-4DD0-9B56-8B1C7722D884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28" creationId="{5E6738EB-6FF0-4AF9-8462-57F4494B88B2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30" creationId="{DB791336-FCAA-4174-9303-B3F374861110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32" creationId="{CA212158-300D-44D0-9CCE-472C3F669EE1}"/>
          </ac:spMkLst>
        </pc:spChg>
        <pc:spChg chg="add">
          <ac:chgData name="Paola Patriarca" userId="648c3b64ecbaa27b" providerId="LiveId" clId="{4AB59A87-1536-43B6-9044-A35800710757}" dt="2023-11-23T06:16:21.923" v="3617" actId="26606"/>
          <ac:spMkLst>
            <pc:docMk/>
            <pc:sldMk cId="3923900943" sldId="263"/>
            <ac:spMk id="34" creationId="{988521F4-D44A-42C5-9BDB-5CA25554098B}"/>
          </ac:spMkLst>
        </pc:spChg>
        <pc:picChg chg="add mod">
          <ac:chgData name="Paola Patriarca" userId="648c3b64ecbaa27b" providerId="LiveId" clId="{4AB59A87-1536-43B6-9044-A35800710757}" dt="2023-11-23T06:16:21.923" v="3617" actId="26606"/>
          <ac:picMkLst>
            <pc:docMk/>
            <pc:sldMk cId="3923900943" sldId="263"/>
            <ac:picMk id="5" creationId="{FD899EF9-16B5-5C6E-2049-9AE8C09F7E41}"/>
          </ac:picMkLst>
        </pc:picChg>
      </pc:sldChg>
      <pc:sldChg chg="addSp delSp modSp mod setBg">
        <pc:chgData name="Paola Patriarca" userId="648c3b64ecbaa27b" providerId="LiveId" clId="{4AB59A87-1536-43B6-9044-A35800710757}" dt="2023-11-23T10:42:15.611" v="6650" actId="20577"/>
        <pc:sldMkLst>
          <pc:docMk/>
          <pc:sldMk cId="2697499237" sldId="264"/>
        </pc:sldMkLst>
        <pc:spChg chg="mod">
          <ac:chgData name="Paola Patriarca" userId="648c3b64ecbaa27b" providerId="LiveId" clId="{4AB59A87-1536-43B6-9044-A35800710757}" dt="2023-11-23T10:42:15.611" v="6650" actId="20577"/>
          <ac:spMkLst>
            <pc:docMk/>
            <pc:sldMk cId="2697499237" sldId="264"/>
            <ac:spMk id="2" creationId="{696CC155-229F-EBC6-83A0-A09F35F4D01A}"/>
          </ac:spMkLst>
        </pc:spChg>
        <pc:spChg chg="del">
          <ac:chgData name="Paola Patriarca" userId="648c3b64ecbaa27b" providerId="LiveId" clId="{4AB59A87-1536-43B6-9044-A35800710757}" dt="2023-11-17T20:04:14.575" v="3" actId="26606"/>
          <ac:spMkLst>
            <pc:docMk/>
            <pc:sldMk cId="2697499237" sldId="264"/>
            <ac:spMk id="3" creationId="{0C31878C-C225-D632-CFE4-5F05BAABCF2C}"/>
          </ac:spMkLst>
        </pc:spChg>
        <pc:spChg chg="add del mod">
          <ac:chgData name="Paola Patriarca" userId="648c3b64ecbaa27b" providerId="LiveId" clId="{4AB59A87-1536-43B6-9044-A35800710757}" dt="2023-11-23T06:35:36.816" v="5297"/>
          <ac:spMkLst>
            <pc:docMk/>
            <pc:sldMk cId="2697499237" sldId="264"/>
            <ac:spMk id="3" creationId="{E3A5CEC9-FDDB-6598-F235-CBEA1EAFE999}"/>
          </ac:spMkLst>
        </pc:spChg>
        <pc:spChg chg="add del mod">
          <ac:chgData name="Paola Patriarca" userId="648c3b64ecbaa27b" providerId="LiveId" clId="{4AB59A87-1536-43B6-9044-A35800710757}" dt="2023-11-23T06:43:22.231" v="5472"/>
          <ac:spMkLst>
            <pc:docMk/>
            <pc:sldMk cId="2697499237" sldId="264"/>
            <ac:spMk id="4" creationId="{DD692DC7-4B26-3C70-967C-3AD4285CE954}"/>
          </ac:spMkLst>
        </pc:spChg>
        <pc:spChg chg="add mod">
          <ac:chgData name="Paola Patriarca" userId="648c3b64ecbaa27b" providerId="LiveId" clId="{4AB59A87-1536-43B6-9044-A35800710757}" dt="2023-11-23T09:59:00.186" v="6641" actId="207"/>
          <ac:spMkLst>
            <pc:docMk/>
            <pc:sldMk cId="2697499237" sldId="264"/>
            <ac:spMk id="6" creationId="{4577ACAA-27CB-B6DA-8143-62A840CD2471}"/>
          </ac:spMkLst>
        </pc:spChg>
        <pc:spChg chg="add del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9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11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13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15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17" creationId="{11C4FED8-D85F-4B52-875F-AB6873B50373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22" creationId="{099405E2-1A96-4DBA-A9DC-4C2A1B421CA9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24" creationId="{BCF4857D-F003-4CA1-82AB-00900B1008BA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26" creationId="{79855050-A75B-4DD0-9B56-8B1C7722D884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28" creationId="{5E6738EB-6FF0-4AF9-8462-57F4494B88B2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30" creationId="{DB791336-FCAA-4174-9303-B3F374861110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32" creationId="{CA212158-300D-44D0-9CCE-472C3F669EE1}"/>
          </ac:spMkLst>
        </pc:spChg>
        <pc:spChg chg="add">
          <ac:chgData name="Paola Patriarca" userId="648c3b64ecbaa27b" providerId="LiveId" clId="{4AB59A87-1536-43B6-9044-A35800710757}" dt="2023-11-23T06:43:46.793" v="5473" actId="26606"/>
          <ac:spMkLst>
            <pc:docMk/>
            <pc:sldMk cId="2697499237" sldId="264"/>
            <ac:spMk id="34" creationId="{988521F4-D44A-42C5-9BDB-5CA25554098B}"/>
          </ac:spMkLst>
        </pc:spChg>
        <pc:picChg chg="add mod">
          <ac:chgData name="Paola Patriarca" userId="648c3b64ecbaa27b" providerId="LiveId" clId="{4AB59A87-1536-43B6-9044-A35800710757}" dt="2023-11-23T06:43:46.793" v="5473" actId="26606"/>
          <ac:picMkLst>
            <pc:docMk/>
            <pc:sldMk cId="2697499237" sldId="264"/>
            <ac:picMk id="5" creationId="{78BEFD1C-C9C9-7B16-9191-B184B758B1C5}"/>
          </ac:picMkLst>
        </pc:picChg>
      </pc:sldChg>
      <pc:sldChg chg="addSp delSp modSp del mod setBg">
        <pc:chgData name="Paola Patriarca" userId="648c3b64ecbaa27b" providerId="LiveId" clId="{4AB59A87-1536-43B6-9044-A35800710757}" dt="2023-11-22T17:39:19.320" v="3429" actId="47"/>
        <pc:sldMkLst>
          <pc:docMk/>
          <pc:sldMk cId="2967665721" sldId="265"/>
        </pc:sldMkLst>
        <pc:spChg chg="mod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2" creationId="{60EF18AC-9982-89E8-7210-194E2215E63B}"/>
          </ac:spMkLst>
        </pc:spChg>
        <pc:spChg chg="del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3" creationId="{0816FA2E-4F07-A19E-69E6-CE24DFEFB0E9}"/>
          </ac:spMkLst>
        </pc:spChg>
        <pc:spChg chg="add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9" creationId="{1ED69555-EE48-4B19-812B-4E1068DBF976}"/>
          </ac:spMkLst>
        </pc:spChg>
        <pc:spChg chg="add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11" creationId="{57AEB73D-F521-4B19-820F-12DB6BCC8406}"/>
          </ac:spMkLst>
        </pc:spChg>
        <pc:spChg chg="add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13" creationId="{6B72EEBA-3A5D-41CE-8465-A45A0F65674E}"/>
          </ac:spMkLst>
        </pc:spChg>
        <pc:spChg chg="add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15" creationId="{CA22F210-7186-4074-94C5-FAD2C2EB15B2}"/>
          </ac:spMkLst>
        </pc:spChg>
        <pc:spChg chg="add">
          <ac:chgData name="Paola Patriarca" userId="648c3b64ecbaa27b" providerId="LiveId" clId="{4AB59A87-1536-43B6-9044-A35800710757}" dt="2023-11-17T20:04:22.582" v="4" actId="26606"/>
          <ac:spMkLst>
            <pc:docMk/>
            <pc:sldMk cId="2967665721" sldId="265"/>
            <ac:spMk id="17" creationId="{11C4FED8-D85F-4B52-875F-AB6873B50373}"/>
          </ac:spMkLst>
        </pc:spChg>
        <pc:picChg chg="add">
          <ac:chgData name="Paola Patriarca" userId="648c3b64ecbaa27b" providerId="LiveId" clId="{4AB59A87-1536-43B6-9044-A35800710757}" dt="2023-11-17T20:04:22.582" v="4" actId="26606"/>
          <ac:picMkLst>
            <pc:docMk/>
            <pc:sldMk cId="2967665721" sldId="265"/>
            <ac:picMk id="5" creationId="{C01D3E71-C2EA-5710-5B04-4B653912C44E}"/>
          </ac:picMkLst>
        </pc:picChg>
      </pc:sldChg>
      <pc:sldChg chg="addSp delSp modSp mod setBg">
        <pc:chgData name="Paola Patriarca" userId="648c3b64ecbaa27b" providerId="LiveId" clId="{4AB59A87-1536-43B6-9044-A35800710757}" dt="2023-11-23T11:19:05.213" v="7064" actId="20577"/>
        <pc:sldMkLst>
          <pc:docMk/>
          <pc:sldMk cId="4151739617" sldId="266"/>
        </pc:sldMkLst>
        <pc:spChg chg="mod ord">
          <ac:chgData name="Paola Patriarca" userId="648c3b64ecbaa27b" providerId="LiveId" clId="{4AB59A87-1536-43B6-9044-A35800710757}" dt="2023-11-23T10:42:22.262" v="6652" actId="20577"/>
          <ac:spMkLst>
            <pc:docMk/>
            <pc:sldMk cId="4151739617" sldId="266"/>
            <ac:spMk id="2" creationId="{6FF68EE6-7FC1-227A-EC28-6DCC5853B772}"/>
          </ac:spMkLst>
        </pc:spChg>
        <pc:spChg chg="del">
          <ac:chgData name="Paola Patriarca" userId="648c3b64ecbaa27b" providerId="LiveId" clId="{4AB59A87-1536-43B6-9044-A35800710757}" dt="2023-11-17T20:04:53.068" v="5" actId="26606"/>
          <ac:spMkLst>
            <pc:docMk/>
            <pc:sldMk cId="4151739617" sldId="266"/>
            <ac:spMk id="3" creationId="{24F88354-4461-5863-1B10-CEDCF52965B4}"/>
          </ac:spMkLst>
        </pc:spChg>
        <pc:spChg chg="add del mod">
          <ac:chgData name="Paola Patriarca" userId="648c3b64ecbaa27b" providerId="LiveId" clId="{4AB59A87-1536-43B6-9044-A35800710757}" dt="2023-11-23T07:16:34.940" v="5963"/>
          <ac:spMkLst>
            <pc:docMk/>
            <pc:sldMk cId="4151739617" sldId="266"/>
            <ac:spMk id="3" creationId="{2BFC1C06-2E19-76AE-EF22-384B54BC908A}"/>
          </ac:spMkLst>
        </pc:spChg>
        <pc:spChg chg="add del mod">
          <ac:chgData name="Paola Patriarca" userId="648c3b64ecbaa27b" providerId="LiveId" clId="{4AB59A87-1536-43B6-9044-A35800710757}" dt="2023-11-23T07:17:33.479" v="5967"/>
          <ac:spMkLst>
            <pc:docMk/>
            <pc:sldMk cId="4151739617" sldId="266"/>
            <ac:spMk id="6" creationId="{6D0327E4-33E1-A4F5-FC25-A441EB6D74CE}"/>
          </ac:spMkLst>
        </pc:spChg>
        <pc:spChg chg="add mod">
          <ac:chgData name="Paola Patriarca" userId="648c3b64ecbaa27b" providerId="LiveId" clId="{4AB59A87-1536-43B6-9044-A35800710757}" dt="2023-11-23T11:19:05.213" v="7064" actId="20577"/>
          <ac:spMkLst>
            <pc:docMk/>
            <pc:sldMk cId="4151739617" sldId="266"/>
            <ac:spMk id="7" creationId="{E8F8CCF9-09B2-B439-E4A5-DE87C5E9C974}"/>
          </ac:spMkLst>
        </pc:spChg>
        <pc:spChg chg="add del">
          <ac:chgData name="Paola Patriarca" userId="648c3b64ecbaa27b" providerId="LiveId" clId="{4AB59A87-1536-43B6-9044-A35800710757}" dt="2023-11-23T07:22:03.992" v="6600" actId="26606"/>
          <ac:spMkLst>
            <pc:docMk/>
            <pc:sldMk cId="4151739617" sldId="266"/>
            <ac:spMk id="9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3T07:22:03.992" v="6600" actId="26606"/>
          <ac:spMkLst>
            <pc:docMk/>
            <pc:sldMk cId="4151739617" sldId="266"/>
            <ac:spMk id="11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3T07:22:03.992" v="6600" actId="26606"/>
          <ac:spMkLst>
            <pc:docMk/>
            <pc:sldMk cId="4151739617" sldId="266"/>
            <ac:spMk id="13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3T07:22:03.992" v="6600" actId="26606"/>
          <ac:spMkLst>
            <pc:docMk/>
            <pc:sldMk cId="4151739617" sldId="266"/>
            <ac:spMk id="15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3T07:22:03.992" v="6600" actId="26606"/>
          <ac:spMkLst>
            <pc:docMk/>
            <pc:sldMk cId="4151739617" sldId="266"/>
            <ac:spMk id="17" creationId="{11C4FED8-D85F-4B52-875F-AB6873B50373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22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24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26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28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30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32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34" creationId="{988521F4-D44A-42C5-9BDB-5CA25554098B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39" creationId="{2ECA4CB2-9071-41EB-AABB-2D8EB939D0F8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41" creationId="{EB86F6BD-9C49-4F4F-99EA-9C5AA31835CD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43" creationId="{96DBE49D-AABD-458B-B2DF-4D5FA7D5C7F1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45" creationId="{C7DA365B-E064-481A-A62D-18CD31DB3F13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47" creationId="{96833CC6-729B-40E8-B891-D93467E34B1D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49" creationId="{DE4747ED-0989-4317-8B7B-7189AF3D4B24}"/>
          </ac:spMkLst>
        </pc:spChg>
        <pc:spChg chg="add del">
          <ac:chgData name="Paola Patriarca" userId="648c3b64ecbaa27b" providerId="LiveId" clId="{4AB59A87-1536-43B6-9044-A35800710757}" dt="2023-11-23T07:23:04.386" v="6611" actId="26606"/>
          <ac:spMkLst>
            <pc:docMk/>
            <pc:sldMk cId="4151739617" sldId="266"/>
            <ac:spMk id="51" creationId="{A5757897-7307-46AF-923D-FF5BF45DD009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71" creationId="{099405E2-1A96-4DBA-A9DC-4C2A1B421CA9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73" creationId="{932FF329-3A87-4F66-BA01-91CD63C8119F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75" creationId="{BCF4857D-F003-4CA1-82AB-00900B1008BA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77" creationId="{79855050-A75B-4DD0-9B56-8B1C7722D884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79" creationId="{5E6738EB-6FF0-4AF9-8462-57F4494B88B2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81" creationId="{DB791336-FCAA-4174-9303-B3F374861110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83" creationId="{CA212158-300D-44D0-9CCE-472C3F669EE1}"/>
          </ac:spMkLst>
        </pc:spChg>
        <pc:spChg chg="add">
          <ac:chgData name="Paola Patriarca" userId="648c3b64ecbaa27b" providerId="LiveId" clId="{4AB59A87-1536-43B6-9044-A35800710757}" dt="2023-11-23T07:25:40.525" v="6621" actId="26606"/>
          <ac:spMkLst>
            <pc:docMk/>
            <pc:sldMk cId="4151739617" sldId="266"/>
            <ac:spMk id="11285" creationId="{988521F4-D44A-42C5-9BDB-5CA25554098B}"/>
          </ac:spMkLst>
        </pc:spChg>
        <pc:grpChg chg="add del mod ord">
          <ac:chgData name="Paola Patriarca" userId="648c3b64ecbaa27b" providerId="LiveId" clId="{4AB59A87-1536-43B6-9044-A35800710757}" dt="2023-11-23T07:23:39.459" v="6618" actId="478"/>
          <ac:grpSpMkLst>
            <pc:docMk/>
            <pc:sldMk cId="4151739617" sldId="266"/>
            <ac:grpSpMk id="8" creationId="{2064752E-694A-9FF7-29F3-37F240829942}"/>
          </ac:grpSpMkLst>
        </pc:grpChg>
        <pc:picChg chg="add del mod ord">
          <ac:chgData name="Paola Patriarca" userId="648c3b64ecbaa27b" providerId="LiveId" clId="{4AB59A87-1536-43B6-9044-A35800710757}" dt="2023-11-23T07:25:34.006" v="6619" actId="478"/>
          <ac:picMkLst>
            <pc:docMk/>
            <pc:sldMk cId="4151739617" sldId="266"/>
            <ac:picMk id="4" creationId="{51E58E72-BA6B-2F9F-E049-8F1FA12F1580}"/>
          </ac:picMkLst>
        </pc:picChg>
        <pc:picChg chg="add del">
          <ac:chgData name="Paola Patriarca" userId="648c3b64ecbaa27b" providerId="LiveId" clId="{4AB59A87-1536-43B6-9044-A35800710757}" dt="2023-11-23T07:16:34.940" v="5961" actId="478"/>
          <ac:picMkLst>
            <pc:docMk/>
            <pc:sldMk cId="4151739617" sldId="266"/>
            <ac:picMk id="5" creationId="{5D782F74-EEF6-DC60-6432-D01BE62E99BD}"/>
          </ac:picMkLst>
        </pc:picChg>
        <pc:picChg chg="mod">
          <ac:chgData name="Paola Patriarca" userId="648c3b64ecbaa27b" providerId="LiveId" clId="{4AB59A87-1536-43B6-9044-A35800710757}" dt="2023-11-23T07:22:45.517" v="6606"/>
          <ac:picMkLst>
            <pc:docMk/>
            <pc:sldMk cId="4151739617" sldId="266"/>
            <ac:picMk id="10" creationId="{2CA4D64C-06C5-BA4E-D3F5-6F9778A39E0B}"/>
          </ac:picMkLst>
        </pc:picChg>
        <pc:picChg chg="mod">
          <ac:chgData name="Paola Patriarca" userId="648c3b64ecbaa27b" providerId="LiveId" clId="{4AB59A87-1536-43B6-9044-A35800710757}" dt="2023-11-23T07:22:45.517" v="6606"/>
          <ac:picMkLst>
            <pc:docMk/>
            <pc:sldMk cId="4151739617" sldId="266"/>
            <ac:picMk id="12" creationId="{B64707B5-1D32-9767-DC6D-F34D78B4CB5F}"/>
          </ac:picMkLst>
        </pc:picChg>
        <pc:picChg chg="add mod ord">
          <ac:chgData name="Paola Patriarca" userId="648c3b64ecbaa27b" providerId="LiveId" clId="{4AB59A87-1536-43B6-9044-A35800710757}" dt="2023-11-23T07:25:40.525" v="6621" actId="26606"/>
          <ac:picMkLst>
            <pc:docMk/>
            <pc:sldMk cId="4151739617" sldId="266"/>
            <ac:picMk id="11266" creationId="{B9F0464E-9B16-CCBC-605D-08BBAE9D80F4}"/>
          </ac:picMkLst>
        </pc:picChg>
      </pc:sldChg>
      <pc:sldChg chg="addSp delSp modSp mod">
        <pc:chgData name="Paola Patriarca" userId="648c3b64ecbaa27b" providerId="LiveId" clId="{4AB59A87-1536-43B6-9044-A35800710757}" dt="2023-11-23T09:56:09.149" v="6622" actId="1036"/>
        <pc:sldMkLst>
          <pc:docMk/>
          <pc:sldMk cId="1353019147" sldId="267"/>
        </pc:sldMkLst>
        <pc:spChg chg="mod ord">
          <ac:chgData name="Paola Patriarca" userId="648c3b64ecbaa27b" providerId="LiveId" clId="{4AB59A87-1536-43B6-9044-A35800710757}" dt="2023-11-22T16:41:41.301" v="771" actId="113"/>
          <ac:spMkLst>
            <pc:docMk/>
            <pc:sldMk cId="1353019147" sldId="267"/>
            <ac:spMk id="2" creationId="{8D440AAF-F803-FA7E-80BC-5DDA52DA9ECA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7" creationId="{1ED69555-EE48-4B19-812B-4E1068DBF976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9" creationId="{57AEB73D-F521-4B19-820F-12DB6BCC8406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11" creationId="{6B72EEBA-3A5D-41CE-8465-A45A0F65674E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13" creationId="{EA164D6B-6878-4B9F-A2D0-985D39B17B46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15" creationId="{4413CD7F-736E-4AF7-AB2B-473CAA9E1D09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17" creationId="{55EDA2F5-6B28-478B-9AC4-43FE41E2B3C6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19" creationId="{701D712E-ABB9-4258-877D-9349C8577A07}"/>
          </ac:spMkLst>
        </pc:spChg>
        <pc:spChg chg="del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21" creationId="{E7528E56-1447-4C98-882B-CE26279501A1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27" creationId="{1ED69555-EE48-4B19-812B-4E1068DBF976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29" creationId="{57AEB73D-F521-4B19-820F-12DB6BCC8406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31" creationId="{6B72EEBA-3A5D-41CE-8465-A45A0F65674E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33" creationId="{EA164D6B-6878-4B9F-A2D0-985D39B17B46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35" creationId="{57851D67-7085-40E2-B146-F91433A28E08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37" creationId="{362F176A-9349-4CD7-8042-59C0200C8CE9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39" creationId="{4E9A171F-91A7-42F8-B25C-E38B244E757C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41" creationId="{064738AB-B6BE-4867-889A-52CE4AC8DBD0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43" creationId="{9C969C2C-E7E3-4052-87D4-61E733EC1BBD}"/>
          </ac:spMkLst>
        </pc:spChg>
        <pc:spChg chg="add">
          <ac:chgData name="Paola Patriarca" userId="648c3b64ecbaa27b" providerId="LiveId" clId="{4AB59A87-1536-43B6-9044-A35800710757}" dt="2023-11-22T16:37:50.224" v="664" actId="26606"/>
          <ac:spMkLst>
            <pc:docMk/>
            <pc:sldMk cId="1353019147" sldId="267"/>
            <ac:spMk id="5145" creationId="{7C60369F-A41B-4D6E-8990-30E2715C5730}"/>
          </ac:spMkLst>
        </pc:spChg>
        <pc:picChg chg="add mod">
          <ac:chgData name="Paola Patriarca" userId="648c3b64ecbaa27b" providerId="LiveId" clId="{4AB59A87-1536-43B6-9044-A35800710757}" dt="2023-11-23T09:56:09.149" v="6622" actId="1036"/>
          <ac:picMkLst>
            <pc:docMk/>
            <pc:sldMk cId="1353019147" sldId="267"/>
            <ac:picMk id="5122" creationId="{80E932FC-56FA-3800-53E1-A0B0095E04A0}"/>
          </ac:picMkLst>
        </pc:picChg>
      </pc:sldChg>
      <pc:sldChg chg="addSp delSp modSp new mod setBg">
        <pc:chgData name="Paola Patriarca" userId="648c3b64ecbaa27b" providerId="LiveId" clId="{4AB59A87-1536-43B6-9044-A35800710757}" dt="2023-11-17T20:09:46.465" v="131" actId="113"/>
        <pc:sldMkLst>
          <pc:docMk/>
          <pc:sldMk cId="650629895" sldId="268"/>
        </pc:sldMkLst>
        <pc:spChg chg="mod">
          <ac:chgData name="Paola Patriarca" userId="648c3b64ecbaa27b" providerId="LiveId" clId="{4AB59A87-1536-43B6-9044-A35800710757}" dt="2023-11-17T20:09:46.465" v="131" actId="113"/>
          <ac:spMkLst>
            <pc:docMk/>
            <pc:sldMk cId="650629895" sldId="268"/>
            <ac:spMk id="2" creationId="{6C1FCD6B-4FFC-2E98-40AE-30729C2BCC94}"/>
          </ac:spMkLst>
        </pc:spChg>
        <pc:spChg chg="del mo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3" creationId="{D9FC5EBB-4EBA-B74B-5DBE-5982D9E49DCD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9" creationId="{1ED69555-EE48-4B19-812B-4E1068DBF976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11" creationId="{57AEB73D-F521-4B19-820F-12DB6BCC8406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13" creationId="{6B72EEBA-3A5D-41CE-8465-A45A0F65674E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15" creationId="{EA164D6B-6878-4B9F-A2D0-985D39B17B46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17" creationId="{362F176A-9349-4CD7-8042-59C0200C8CE9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19" creationId="{4E9A171F-91A7-42F8-B25C-E38B244E757C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21" creationId="{064738AB-B6BE-4867-889A-52CE4AC8DBD0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23" creationId="{57851D67-7085-40E2-B146-F91433A28E08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25" creationId="{9C969C2C-E7E3-4052-87D4-61E733EC1BBD}"/>
          </ac:spMkLst>
        </pc:spChg>
        <pc:spChg chg="add">
          <ac:chgData name="Paola Patriarca" userId="648c3b64ecbaa27b" providerId="LiveId" clId="{4AB59A87-1536-43B6-9044-A35800710757}" dt="2023-11-17T20:08:39.004" v="97" actId="26606"/>
          <ac:spMkLst>
            <pc:docMk/>
            <pc:sldMk cId="650629895" sldId="268"/>
            <ac:spMk id="27" creationId="{7C60369F-A41B-4D6E-8990-30E2715C5730}"/>
          </ac:spMkLst>
        </pc:spChg>
        <pc:picChg chg="add">
          <ac:chgData name="Paola Patriarca" userId="648c3b64ecbaa27b" providerId="LiveId" clId="{4AB59A87-1536-43B6-9044-A35800710757}" dt="2023-11-17T20:08:39.004" v="97" actId="26606"/>
          <ac:picMkLst>
            <pc:docMk/>
            <pc:sldMk cId="650629895" sldId="268"/>
            <ac:picMk id="5" creationId="{30ABDC11-E300-736B-5178-699B638D0D0D}"/>
          </ac:picMkLst>
        </pc:picChg>
      </pc:sldChg>
      <pc:sldChg chg="addSp delSp modSp new mod setBg">
        <pc:chgData name="Paola Patriarca" userId="648c3b64ecbaa27b" providerId="LiveId" clId="{4AB59A87-1536-43B6-9044-A35800710757}" dt="2023-11-22T15:39:03.500" v="171" actId="113"/>
        <pc:sldMkLst>
          <pc:docMk/>
          <pc:sldMk cId="894360858" sldId="269"/>
        </pc:sldMkLst>
        <pc:spChg chg="del mod">
          <ac:chgData name="Paola Patriarca" userId="648c3b64ecbaa27b" providerId="LiveId" clId="{4AB59A87-1536-43B6-9044-A35800710757}" dt="2023-11-22T15:32:45.181" v="138" actId="478"/>
          <ac:spMkLst>
            <pc:docMk/>
            <pc:sldMk cId="894360858" sldId="269"/>
            <ac:spMk id="2" creationId="{DED68967-98C3-3965-8532-EFC17747ED61}"/>
          </ac:spMkLst>
        </pc:spChg>
        <pc:spChg chg="mod ord">
          <ac:chgData name="Paola Patriarca" userId="648c3b64ecbaa27b" providerId="LiveId" clId="{4AB59A87-1536-43B6-9044-A35800710757}" dt="2023-11-22T15:39:03.500" v="171" actId="113"/>
          <ac:spMkLst>
            <pc:docMk/>
            <pc:sldMk cId="894360858" sldId="269"/>
            <ac:spMk id="3" creationId="{3776FA8B-6BFC-03E3-329C-76E9FBD3011F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31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33" creationId="{932FF329-3A87-4F66-BA01-91CD63C8119F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35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37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39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41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43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2T15:33:36.698" v="144" actId="26606"/>
          <ac:spMkLst>
            <pc:docMk/>
            <pc:sldMk cId="894360858" sldId="269"/>
            <ac:spMk id="1045" creationId="{988521F4-D44A-42C5-9BDB-5CA25554098B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50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52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54" creationId="{2060C0F7-61A6-4E64-A77E-AFBD81127352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56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58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60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62" creationId="{988521F4-D44A-42C5-9BDB-5CA25554098B}"/>
          </ac:spMkLst>
        </pc:spChg>
        <pc:spChg chg="add del">
          <ac:chgData name="Paola Patriarca" userId="648c3b64ecbaa27b" providerId="LiveId" clId="{4AB59A87-1536-43B6-9044-A35800710757}" dt="2023-11-22T15:33:36.682" v="143" actId="26606"/>
          <ac:spMkLst>
            <pc:docMk/>
            <pc:sldMk cId="894360858" sldId="269"/>
            <ac:spMk id="1064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66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67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68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69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70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71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72" creationId="{988521F4-D44A-42C5-9BDB-5CA25554098B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77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79" creationId="{DEB1CCE3-FB1D-471C-9AFE-D20E81E64AC0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81" creationId="{60F38E87-6AF8-4488-B608-9FA2F57B40B7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83" creationId="{ECC3B76D-CC6E-42D0-8666-2A2164AB5AF4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85" creationId="{32BA9D6C-8214-4E25-AF8B-48762AD8D530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87" creationId="{DBE9B8BD-472F-4F54-AC9D-101EE3496992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89" creationId="{0871A14F-64B0-4CCE-900E-695C55EFF375}"/>
          </ac:spMkLst>
        </pc:spChg>
        <pc:spChg chg="add del">
          <ac:chgData name="Paola Patriarca" userId="648c3b64ecbaa27b" providerId="LiveId" clId="{4AB59A87-1536-43B6-9044-A35800710757}" dt="2023-11-22T15:33:58.018" v="146" actId="26606"/>
          <ac:spMkLst>
            <pc:docMk/>
            <pc:sldMk cId="894360858" sldId="269"/>
            <ac:spMk id="1091" creationId="{0FDBC76A-295F-4635-A28D-ADA24F383ABC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3" creationId="{099405E2-1A96-4DBA-A9DC-4C2A1B421CA9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4" creationId="{BCF4857D-F003-4CA1-82AB-00900B1008BA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5" creationId="{79855050-A75B-4DD0-9B56-8B1C7722D884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6" creationId="{5E6738EB-6FF0-4AF9-8462-57F4494B88B2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7" creationId="{DB791336-FCAA-4174-9303-B3F374861110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8" creationId="{CA212158-300D-44D0-9CCE-472C3F669EE1}"/>
          </ac:spMkLst>
        </pc:spChg>
        <pc:spChg chg="add">
          <ac:chgData name="Paola Patriarca" userId="648c3b64ecbaa27b" providerId="LiveId" clId="{4AB59A87-1536-43B6-9044-A35800710757}" dt="2023-11-22T15:33:58.028" v="147" actId="26606"/>
          <ac:spMkLst>
            <pc:docMk/>
            <pc:sldMk cId="894360858" sldId="269"/>
            <ac:spMk id="1099" creationId="{988521F4-D44A-42C5-9BDB-5CA25554098B}"/>
          </ac:spMkLst>
        </pc:spChg>
        <pc:picChg chg="add del mod ord">
          <ac:chgData name="Paola Patriarca" userId="648c3b64ecbaa27b" providerId="LiveId" clId="{4AB59A87-1536-43B6-9044-A35800710757}" dt="2023-11-22T15:33:19.639" v="139" actId="478"/>
          <ac:picMkLst>
            <pc:docMk/>
            <pc:sldMk cId="894360858" sldId="269"/>
            <ac:picMk id="1026" creationId="{A0885F5A-0123-27EB-4CC6-0AE60666618E}"/>
          </ac:picMkLst>
        </pc:picChg>
        <pc:picChg chg="add mod ord">
          <ac:chgData name="Paola Patriarca" userId="648c3b64ecbaa27b" providerId="LiveId" clId="{4AB59A87-1536-43B6-9044-A35800710757}" dt="2023-11-22T15:33:58.018" v="146" actId="26606"/>
          <ac:picMkLst>
            <pc:docMk/>
            <pc:sldMk cId="894360858" sldId="269"/>
            <ac:picMk id="1028" creationId="{C4BCE128-DF08-3811-D973-0323F7E75D56}"/>
          </ac:picMkLst>
        </pc:picChg>
      </pc:sldChg>
      <pc:sldChg chg="addSp delSp modSp new mod setBg modClrScheme chgLayout">
        <pc:chgData name="Paola Patriarca" userId="648c3b64ecbaa27b" providerId="LiveId" clId="{4AB59A87-1536-43B6-9044-A35800710757}" dt="2023-11-22T16:01:00.935" v="592" actId="207"/>
        <pc:sldMkLst>
          <pc:docMk/>
          <pc:sldMk cId="2350240061" sldId="270"/>
        </pc:sldMkLst>
        <pc:spChg chg="del">
          <ac:chgData name="Paola Patriarca" userId="648c3b64ecbaa27b" providerId="LiveId" clId="{4AB59A87-1536-43B6-9044-A35800710757}" dt="2023-11-22T15:42:09.888" v="173" actId="700"/>
          <ac:spMkLst>
            <pc:docMk/>
            <pc:sldMk cId="2350240061" sldId="270"/>
            <ac:spMk id="2" creationId="{7748B50F-9F0A-BEB4-FD0B-5AEB877F8740}"/>
          </ac:spMkLst>
        </pc:spChg>
        <pc:spChg chg="del">
          <ac:chgData name="Paola Patriarca" userId="648c3b64ecbaa27b" providerId="LiveId" clId="{4AB59A87-1536-43B6-9044-A35800710757}" dt="2023-11-22T15:42:09.888" v="173" actId="700"/>
          <ac:spMkLst>
            <pc:docMk/>
            <pc:sldMk cId="2350240061" sldId="270"/>
            <ac:spMk id="3" creationId="{E628B50A-3E15-2771-550D-3D485E22A9C4}"/>
          </ac:spMkLst>
        </pc:spChg>
        <pc:spChg chg="add del mod">
          <ac:chgData name="Paola Patriarca" userId="648c3b64ecbaa27b" providerId="LiveId" clId="{4AB59A87-1536-43B6-9044-A35800710757}" dt="2023-11-22T15:42:35.054" v="175" actId="700"/>
          <ac:spMkLst>
            <pc:docMk/>
            <pc:sldMk cId="2350240061" sldId="270"/>
            <ac:spMk id="4" creationId="{95BA34B7-088F-C042-8440-8624377237C1}"/>
          </ac:spMkLst>
        </pc:spChg>
        <pc:spChg chg="add del mod">
          <ac:chgData name="Paola Patriarca" userId="648c3b64ecbaa27b" providerId="LiveId" clId="{4AB59A87-1536-43B6-9044-A35800710757}" dt="2023-11-22T15:42:35.054" v="175" actId="700"/>
          <ac:spMkLst>
            <pc:docMk/>
            <pc:sldMk cId="2350240061" sldId="270"/>
            <ac:spMk id="5" creationId="{4D621A60-7F02-1FD7-3CA7-682F5848147B}"/>
          </ac:spMkLst>
        </pc:spChg>
        <pc:spChg chg="add mod ord">
          <ac:chgData name="Paola Patriarca" userId="648c3b64ecbaa27b" providerId="LiveId" clId="{4AB59A87-1536-43B6-9044-A35800710757}" dt="2023-11-22T16:01:00.935" v="592" actId="207"/>
          <ac:spMkLst>
            <pc:docMk/>
            <pc:sldMk cId="2350240061" sldId="270"/>
            <ac:spMk id="6" creationId="{2A0574D5-5E15-A29E-9625-D70EE2B5D56F}"/>
          </ac:spMkLst>
        </pc:spChg>
        <pc:spChg chg="add del mod ord">
          <ac:chgData name="Paola Patriarca" userId="648c3b64ecbaa27b" providerId="LiveId" clId="{4AB59A87-1536-43B6-9044-A35800710757}" dt="2023-11-22T15:45:59.069" v="309" actId="478"/>
          <ac:spMkLst>
            <pc:docMk/>
            <pc:sldMk cId="2350240061" sldId="270"/>
            <ac:spMk id="7" creationId="{30AF19E6-DEB3-D6F7-3DE1-3A19AF1512CE}"/>
          </ac:spMkLst>
        </pc:spChg>
        <pc:spChg chg="add del mod">
          <ac:chgData name="Paola Patriarca" userId="648c3b64ecbaa27b" providerId="LiveId" clId="{4AB59A87-1536-43B6-9044-A35800710757}" dt="2023-11-22T15:45:55.119" v="308" actId="478"/>
          <ac:spMkLst>
            <pc:docMk/>
            <pc:sldMk cId="2350240061" sldId="270"/>
            <ac:spMk id="8" creationId="{116BC2EC-1059-9C66-93CF-F15CF6B1EA07}"/>
          </ac:spMkLst>
        </pc:spChg>
        <pc:spChg chg="add del mod ord">
          <ac:chgData name="Paola Patriarca" userId="648c3b64ecbaa27b" providerId="LiveId" clId="{4AB59A87-1536-43B6-9044-A35800710757}" dt="2023-11-22T15:46:05.371" v="312" actId="478"/>
          <ac:spMkLst>
            <pc:docMk/>
            <pc:sldMk cId="2350240061" sldId="270"/>
            <ac:spMk id="9" creationId="{B4164011-BD3C-2FC0-0E07-6974F36DDBB4}"/>
          </ac:spMkLst>
        </pc:spChg>
        <pc:spChg chg="add del mod">
          <ac:chgData name="Paola Patriarca" userId="648c3b64ecbaa27b" providerId="LiveId" clId="{4AB59A87-1536-43B6-9044-A35800710757}" dt="2023-11-22T15:46:02.105" v="311" actId="478"/>
          <ac:spMkLst>
            <pc:docMk/>
            <pc:sldMk cId="2350240061" sldId="270"/>
            <ac:spMk id="10" creationId="{73100178-3FB1-7298-3A00-A30249FB46F7}"/>
          </ac:spMkLst>
        </pc:spChg>
        <pc:spChg chg="add del mod ord">
          <ac:chgData name="Paola Patriarca" userId="648c3b64ecbaa27b" providerId="LiveId" clId="{4AB59A87-1536-43B6-9044-A35800710757}" dt="2023-11-22T15:46:25.088" v="316" actId="700"/>
          <ac:spMkLst>
            <pc:docMk/>
            <pc:sldMk cId="2350240061" sldId="270"/>
            <ac:spMk id="12" creationId="{EE7FBD09-693D-1D1D-9F89-7F506F2170B4}"/>
          </ac:spMkLst>
        </pc:spChg>
        <pc:spChg chg="add del mod">
          <ac:chgData name="Paola Patriarca" userId="648c3b64ecbaa27b" providerId="LiveId" clId="{4AB59A87-1536-43B6-9044-A35800710757}" dt="2023-11-22T15:46:25.088" v="316" actId="700"/>
          <ac:spMkLst>
            <pc:docMk/>
            <pc:sldMk cId="2350240061" sldId="270"/>
            <ac:spMk id="14" creationId="{69A01A00-6EA3-315A-A127-63240E4F79DE}"/>
          </ac:spMkLst>
        </pc:spChg>
        <pc:spChg chg="add del mod ord">
          <ac:chgData name="Paola Patriarca" userId="648c3b64ecbaa27b" providerId="LiveId" clId="{4AB59A87-1536-43B6-9044-A35800710757}" dt="2023-11-22T15:46:41.519" v="317" actId="700"/>
          <ac:spMkLst>
            <pc:docMk/>
            <pc:sldMk cId="2350240061" sldId="270"/>
            <ac:spMk id="15" creationId="{6AEC755D-34CB-49E4-429D-4793B349A0EE}"/>
          </ac:spMkLst>
        </pc:spChg>
        <pc:spChg chg="add mod">
          <ac:chgData name="Paola Patriarca" userId="648c3b64ecbaa27b" providerId="LiveId" clId="{4AB59A87-1536-43B6-9044-A35800710757}" dt="2023-11-22T16:00:58.144" v="591" actId="207"/>
          <ac:spMkLst>
            <pc:docMk/>
            <pc:sldMk cId="2350240061" sldId="270"/>
            <ac:spMk id="16" creationId="{604255BA-4E93-A2C6-62B1-B82BACB88F7E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2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4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6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8" creationId="{932FF329-3A87-4F66-BA01-91CD63C8119F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30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32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34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36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38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40" creationId="{988521F4-D44A-42C5-9BDB-5CA25554098B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55" creationId="{0786F82F-1B47-46ED-8EAE-53EF71E59E9A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57" creationId="{EF1BAF6F-6275-4646-9C59-331B29B9550F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59" creationId="{099405E2-1A96-4DBA-A9DC-4C2A1B421CA9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61" creationId="{932FF329-3A87-4F66-BA01-91CD63C8119F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63" creationId="{BCF4857D-F003-4CA1-82AB-00900B1008BA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65" creationId="{79855050-A75B-4DD0-9B56-8B1C7722D884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67" creationId="{5E6738EB-6FF0-4AF9-8462-57F4494B88B2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69" creationId="{DB791336-FCAA-4174-9303-B3F374861110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71" creationId="{CA212158-300D-44D0-9CCE-472C3F669EE1}"/>
          </ac:spMkLst>
        </pc:spChg>
        <pc:spChg chg="add">
          <ac:chgData name="Paola Patriarca" userId="648c3b64ecbaa27b" providerId="LiveId" clId="{4AB59A87-1536-43B6-9044-A35800710757}" dt="2023-11-22T15:52:24.726" v="481" actId="26606"/>
          <ac:spMkLst>
            <pc:docMk/>
            <pc:sldMk cId="2350240061" sldId="270"/>
            <ac:spMk id="2073" creationId="{988521F4-D44A-42C5-9BDB-5CA25554098B}"/>
          </ac:spMkLst>
        </pc:spChg>
        <pc:picChg chg="add del">
          <ac:chgData name="Paola Patriarca" userId="648c3b64ecbaa27b" providerId="LiveId" clId="{4AB59A87-1536-43B6-9044-A35800710757}" dt="2023-11-22T15:52:18.483" v="479" actId="478"/>
          <ac:picMkLst>
            <pc:docMk/>
            <pc:sldMk cId="2350240061" sldId="270"/>
            <ac:picMk id="18" creationId="{6AC6881E-C848-A417-2756-775F0A1B3CCC}"/>
          </ac:picMkLst>
        </pc:picChg>
        <pc:picChg chg="add mod ord">
          <ac:chgData name="Paola Patriarca" userId="648c3b64ecbaa27b" providerId="LiveId" clId="{4AB59A87-1536-43B6-9044-A35800710757}" dt="2023-11-22T15:52:24.726" v="481" actId="26606"/>
          <ac:picMkLst>
            <pc:docMk/>
            <pc:sldMk cId="2350240061" sldId="270"/>
            <ac:picMk id="2050" creationId="{C27F5F15-ED3A-D3DE-9461-13305DAC067F}"/>
          </ac:picMkLst>
        </pc:picChg>
      </pc:sldChg>
      <pc:sldChg chg="addSp delSp modSp new mod setBg modClrScheme chgLayout">
        <pc:chgData name="Paola Patriarca" userId="648c3b64ecbaa27b" providerId="LiveId" clId="{4AB59A87-1536-43B6-9044-A35800710757}" dt="2023-11-22T15:58:07.861" v="590" actId="20577"/>
        <pc:sldMkLst>
          <pc:docMk/>
          <pc:sldMk cId="107257232" sldId="271"/>
        </pc:sldMkLst>
        <pc:spChg chg="del">
          <ac:chgData name="Paola Patriarca" userId="648c3b64ecbaa27b" providerId="LiveId" clId="{4AB59A87-1536-43B6-9044-A35800710757}" dt="2023-11-22T15:52:58.971" v="483" actId="700"/>
          <ac:spMkLst>
            <pc:docMk/>
            <pc:sldMk cId="107257232" sldId="271"/>
            <ac:spMk id="2" creationId="{1FFF579A-93B1-3190-F007-EE1D069DC45B}"/>
          </ac:spMkLst>
        </pc:spChg>
        <pc:spChg chg="del">
          <ac:chgData name="Paola Patriarca" userId="648c3b64ecbaa27b" providerId="LiveId" clId="{4AB59A87-1536-43B6-9044-A35800710757}" dt="2023-11-22T15:52:58.971" v="483" actId="700"/>
          <ac:spMkLst>
            <pc:docMk/>
            <pc:sldMk cId="107257232" sldId="271"/>
            <ac:spMk id="3" creationId="{96F1B14D-DE0A-3398-9C99-AD395D4CB247}"/>
          </ac:spMkLst>
        </pc:spChg>
        <pc:spChg chg="add mod">
          <ac:chgData name="Paola Patriarca" userId="648c3b64ecbaa27b" providerId="LiveId" clId="{4AB59A87-1536-43B6-9044-A35800710757}" dt="2023-11-22T15:58:07.861" v="590" actId="20577"/>
          <ac:spMkLst>
            <pc:docMk/>
            <pc:sldMk cId="107257232" sldId="271"/>
            <ac:spMk id="4" creationId="{8AF1697A-33EA-C407-363F-77390B39AB70}"/>
          </ac:spMkLst>
        </pc:spChg>
        <pc:spChg chg="add del mod">
          <ac:chgData name="Paola Patriarca" userId="648c3b64ecbaa27b" providerId="LiveId" clId="{4AB59A87-1536-43B6-9044-A35800710757}" dt="2023-11-22T15:56:08.475" v="542" actId="478"/>
          <ac:spMkLst>
            <pc:docMk/>
            <pc:sldMk cId="107257232" sldId="271"/>
            <ac:spMk id="5" creationId="{55E7579F-5736-9379-BC18-666A7BB89CF9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11" creationId="{0786F82F-1B47-46ED-8EAE-53EF71E59E9A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13" creationId="{EF1BAF6F-6275-4646-9C59-331B29B9550F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15" creationId="{72526924-84D3-45FB-A5FE-62D8FCBF53B6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17" creationId="{5C2A6256-1DD0-4E4B-A8B3-9A711B4DBE0C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19" creationId="{41760540-185E-4652-BFD2-9B362EF3BC99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21" creationId="{729789F4-85C1-41A0-83EB-992E22210CB9}"/>
          </ac:spMkLst>
        </pc:spChg>
        <pc:spChg chg="add">
          <ac:chgData name="Paola Patriarca" userId="648c3b64ecbaa27b" providerId="LiveId" clId="{4AB59A87-1536-43B6-9044-A35800710757}" dt="2023-11-22T15:57:33.128" v="544" actId="26606"/>
          <ac:spMkLst>
            <pc:docMk/>
            <pc:sldMk cId="107257232" sldId="271"/>
            <ac:spMk id="23" creationId="{9D9D367D-6DD2-4A7C-8918-0DCAC297559A}"/>
          </ac:spMkLst>
        </pc:spChg>
        <pc:graphicFrameChg chg="add mod modGraphic">
          <ac:chgData name="Paola Patriarca" userId="648c3b64ecbaa27b" providerId="LiveId" clId="{4AB59A87-1536-43B6-9044-A35800710757}" dt="2023-11-22T15:57:33.128" v="544" actId="26606"/>
          <ac:graphicFrameMkLst>
            <pc:docMk/>
            <pc:sldMk cId="107257232" sldId="271"/>
            <ac:graphicFrameMk id="6" creationId="{BDCC2FB3-1F0A-522E-0DED-3136F3332634}"/>
          </ac:graphicFrameMkLst>
        </pc:graphicFrameChg>
      </pc:sldChg>
      <pc:sldChg chg="new del">
        <pc:chgData name="Paola Patriarca" userId="648c3b64ecbaa27b" providerId="LiveId" clId="{4AB59A87-1536-43B6-9044-A35800710757}" dt="2023-11-22T15:46:20.753" v="315" actId="680"/>
        <pc:sldMkLst>
          <pc:docMk/>
          <pc:sldMk cId="1224295624" sldId="271"/>
        </pc:sldMkLst>
      </pc:sldChg>
      <pc:sldChg chg="addSp delSp modSp new mod setBg">
        <pc:chgData name="Paola Patriarca" userId="648c3b64ecbaa27b" providerId="LiveId" clId="{4AB59A87-1536-43B6-9044-A35800710757}" dt="2023-11-22T16:11:25.525" v="631" actId="26606"/>
        <pc:sldMkLst>
          <pc:docMk/>
          <pc:sldMk cId="591356858" sldId="272"/>
        </pc:sldMkLst>
        <pc:spChg chg="add del">
          <ac:chgData name="Paola Patriarca" userId="648c3b64ecbaa27b" providerId="LiveId" clId="{4AB59A87-1536-43B6-9044-A35800710757}" dt="2023-11-22T16:11:25.525" v="631" actId="26606"/>
          <ac:spMkLst>
            <pc:docMk/>
            <pc:sldMk cId="591356858" sldId="272"/>
            <ac:spMk id="3083" creationId="{6C2997EE-0889-44C3-AC0D-18F26AC9AAAB}"/>
          </ac:spMkLst>
        </pc:spChg>
        <pc:spChg chg="add">
          <ac:chgData name="Paola Patriarca" userId="648c3b64ecbaa27b" providerId="LiveId" clId="{4AB59A87-1536-43B6-9044-A35800710757}" dt="2023-11-22T16:11:25.525" v="631" actId="26606"/>
          <ac:spMkLst>
            <pc:docMk/>
            <pc:sldMk cId="591356858" sldId="272"/>
            <ac:spMk id="3088" creationId="{6C2997EE-0889-44C3-AC0D-18F26AC9AAAB}"/>
          </ac:spMkLst>
        </pc:spChg>
        <pc:picChg chg="add mod ord">
          <ac:chgData name="Paola Patriarca" userId="648c3b64ecbaa27b" providerId="LiveId" clId="{4AB59A87-1536-43B6-9044-A35800710757}" dt="2023-11-22T16:11:25.525" v="631" actId="26606"/>
          <ac:picMkLst>
            <pc:docMk/>
            <pc:sldMk cId="591356858" sldId="272"/>
            <ac:picMk id="3074" creationId="{7A91FCC8-ABB1-A940-BE5F-FEF30307CC7A}"/>
          </ac:picMkLst>
        </pc:picChg>
        <pc:picChg chg="add mod">
          <ac:chgData name="Paola Patriarca" userId="648c3b64ecbaa27b" providerId="LiveId" clId="{4AB59A87-1536-43B6-9044-A35800710757}" dt="2023-11-22T16:11:25.525" v="631" actId="26606"/>
          <ac:picMkLst>
            <pc:docMk/>
            <pc:sldMk cId="591356858" sldId="272"/>
            <ac:picMk id="3076" creationId="{CB800CE5-67BC-6927-8A19-32053E1B4655}"/>
          </ac:picMkLst>
        </pc:picChg>
        <pc:picChg chg="add mod">
          <ac:chgData name="Paola Patriarca" userId="648c3b64ecbaa27b" providerId="LiveId" clId="{4AB59A87-1536-43B6-9044-A35800710757}" dt="2023-11-22T16:04:59.224" v="600" actId="26606"/>
          <ac:picMkLst>
            <pc:docMk/>
            <pc:sldMk cId="591356858" sldId="272"/>
            <ac:picMk id="3078" creationId="{8C99F196-8F3A-220D-B95B-4831EB77BD9E}"/>
          </ac:picMkLst>
        </pc:picChg>
        <pc:picChg chg="add mod ord">
          <ac:chgData name="Paola Patriarca" userId="648c3b64ecbaa27b" providerId="LiveId" clId="{4AB59A87-1536-43B6-9044-A35800710757}" dt="2023-11-22T16:11:25.525" v="631" actId="26606"/>
          <ac:picMkLst>
            <pc:docMk/>
            <pc:sldMk cId="591356858" sldId="272"/>
            <ac:picMk id="3080" creationId="{E5061E8D-E38D-4180-4533-193FA8E467D0}"/>
          </ac:picMkLst>
        </pc:picChg>
      </pc:sldChg>
      <pc:sldChg chg="addSp delSp modSp new mod setBg modClrScheme setClrOvrMap chgLayout">
        <pc:chgData name="Paola Patriarca" userId="648c3b64ecbaa27b" providerId="LiveId" clId="{4AB59A87-1536-43B6-9044-A35800710757}" dt="2023-11-22T16:15:42.643" v="644" actId="1076"/>
        <pc:sldMkLst>
          <pc:docMk/>
          <pc:sldMk cId="2134334198" sldId="273"/>
        </pc:sldMkLst>
        <pc:spChg chg="del">
          <ac:chgData name="Paola Patriarca" userId="648c3b64ecbaa27b" providerId="LiveId" clId="{4AB59A87-1536-43B6-9044-A35800710757}" dt="2023-11-22T16:09:19.316" v="628" actId="700"/>
          <ac:spMkLst>
            <pc:docMk/>
            <pc:sldMk cId="2134334198" sldId="273"/>
            <ac:spMk id="2" creationId="{BBC92937-C989-EC2C-5963-A37E258472D8}"/>
          </ac:spMkLst>
        </pc:spChg>
        <pc:spChg chg="del">
          <ac:chgData name="Paola Patriarca" userId="648c3b64ecbaa27b" providerId="LiveId" clId="{4AB59A87-1536-43B6-9044-A35800710757}" dt="2023-11-22T16:09:19.316" v="628" actId="700"/>
          <ac:spMkLst>
            <pc:docMk/>
            <pc:sldMk cId="2134334198" sldId="273"/>
            <ac:spMk id="3" creationId="{B2BEDB49-61E0-4327-E931-711E5D82F502}"/>
          </ac:spMkLst>
        </pc:spChg>
        <pc:spChg chg="add del">
          <ac:chgData name="Paola Patriarca" userId="648c3b64ecbaa27b" providerId="LiveId" clId="{4AB59A87-1536-43B6-9044-A35800710757}" dt="2023-11-22T16:15:37.180" v="642" actId="26606"/>
          <ac:spMkLst>
            <pc:docMk/>
            <pc:sldMk cId="2134334198" sldId="273"/>
            <ac:spMk id="4107" creationId="{19E301E5-1206-47D0-9CDF-72583D739089}"/>
          </ac:spMkLst>
        </pc:spChg>
        <pc:spChg chg="add del">
          <ac:chgData name="Paola Patriarca" userId="648c3b64ecbaa27b" providerId="LiveId" clId="{4AB59A87-1536-43B6-9044-A35800710757}" dt="2023-11-22T16:15:37.180" v="642" actId="26606"/>
          <ac:spMkLst>
            <pc:docMk/>
            <pc:sldMk cId="2134334198" sldId="273"/>
            <ac:spMk id="4109" creationId="{AFA31FBE-7948-4384-B68A-75DEFDC4955A}"/>
          </ac:spMkLst>
        </pc:spChg>
        <pc:spChg chg="add del">
          <ac:chgData name="Paola Patriarca" userId="648c3b64ecbaa27b" providerId="LiveId" clId="{4AB59A87-1536-43B6-9044-A35800710757}" dt="2023-11-22T16:15:32.335" v="639" actId="26606"/>
          <ac:spMkLst>
            <pc:docMk/>
            <pc:sldMk cId="2134334198" sldId="273"/>
            <ac:spMk id="4114" creationId="{EA518CE4-E4D4-4D8A-980F-6D692AC96949}"/>
          </ac:spMkLst>
        </pc:spChg>
        <pc:spChg chg="add del">
          <ac:chgData name="Paola Patriarca" userId="648c3b64ecbaa27b" providerId="LiveId" clId="{4AB59A87-1536-43B6-9044-A35800710757}" dt="2023-11-22T16:15:32.335" v="639" actId="26606"/>
          <ac:spMkLst>
            <pc:docMk/>
            <pc:sldMk cId="2134334198" sldId="273"/>
            <ac:spMk id="4116" creationId="{F82BF3E2-EB0E-40D6-8835-2367A5316CA4}"/>
          </ac:spMkLst>
        </pc:spChg>
        <pc:spChg chg="add del">
          <ac:chgData name="Paola Patriarca" userId="648c3b64ecbaa27b" providerId="LiveId" clId="{4AB59A87-1536-43B6-9044-A35800710757}" dt="2023-11-22T16:15:32.335" v="639" actId="26606"/>
          <ac:spMkLst>
            <pc:docMk/>
            <pc:sldMk cId="2134334198" sldId="273"/>
            <ac:spMk id="4118" creationId="{481E86DD-89E6-42B2-8675-84B7C56BFF7D}"/>
          </ac:spMkLst>
        </pc:spChg>
        <pc:spChg chg="add del">
          <ac:chgData name="Paola Patriarca" userId="648c3b64ecbaa27b" providerId="LiveId" clId="{4AB59A87-1536-43B6-9044-A35800710757}" dt="2023-11-22T16:15:37.180" v="641" actId="26606"/>
          <ac:spMkLst>
            <pc:docMk/>
            <pc:sldMk cId="2134334198" sldId="273"/>
            <ac:spMk id="4120" creationId="{4CD203B6-9D34-4C55-9CF4-916D7971400E}"/>
          </ac:spMkLst>
        </pc:spChg>
        <pc:picChg chg="add mod ord">
          <ac:chgData name="Paola Patriarca" userId="648c3b64ecbaa27b" providerId="LiveId" clId="{4AB59A87-1536-43B6-9044-A35800710757}" dt="2023-11-22T16:15:37.180" v="642" actId="26606"/>
          <ac:picMkLst>
            <pc:docMk/>
            <pc:sldMk cId="2134334198" sldId="273"/>
            <ac:picMk id="4098" creationId="{EE729F0A-BFCD-D749-5CF7-71E502CBFE36}"/>
          </ac:picMkLst>
        </pc:picChg>
        <pc:picChg chg="add mod ord">
          <ac:chgData name="Paola Patriarca" userId="648c3b64ecbaa27b" providerId="LiveId" clId="{4AB59A87-1536-43B6-9044-A35800710757}" dt="2023-11-22T16:15:37.180" v="642" actId="26606"/>
          <ac:picMkLst>
            <pc:docMk/>
            <pc:sldMk cId="2134334198" sldId="273"/>
            <ac:picMk id="4100" creationId="{92838110-8A50-96C2-3668-4D60A5ACC601}"/>
          </ac:picMkLst>
        </pc:picChg>
        <pc:picChg chg="add mod ord">
          <ac:chgData name="Paola Patriarca" userId="648c3b64ecbaa27b" providerId="LiveId" clId="{4AB59A87-1536-43B6-9044-A35800710757}" dt="2023-11-22T16:15:37.180" v="642" actId="26606"/>
          <ac:picMkLst>
            <pc:docMk/>
            <pc:sldMk cId="2134334198" sldId="273"/>
            <ac:picMk id="4102" creationId="{0BCBE1E6-A2FA-4C55-C89E-4F96DAF37C0D}"/>
          </ac:picMkLst>
        </pc:picChg>
        <pc:picChg chg="add mod ord">
          <ac:chgData name="Paola Patriarca" userId="648c3b64ecbaa27b" providerId="LiveId" clId="{4AB59A87-1536-43B6-9044-A35800710757}" dt="2023-11-22T16:15:42.643" v="644" actId="1076"/>
          <ac:picMkLst>
            <pc:docMk/>
            <pc:sldMk cId="2134334198" sldId="273"/>
            <ac:picMk id="4104" creationId="{77913F8E-271F-7406-052E-4D3E8BDA685C}"/>
          </ac:picMkLst>
        </pc:picChg>
        <pc:picChg chg="add mod">
          <ac:chgData name="Paola Patriarca" userId="648c3b64ecbaa27b" providerId="LiveId" clId="{4AB59A87-1536-43B6-9044-A35800710757}" dt="2023-11-22T16:15:42.643" v="644" actId="1076"/>
          <ac:picMkLst>
            <pc:docMk/>
            <pc:sldMk cId="2134334198" sldId="273"/>
            <ac:picMk id="4106" creationId="{6754CA16-9802-C045-65D2-BFD2F420079C}"/>
          </ac:picMkLst>
        </pc:picChg>
      </pc:sldChg>
      <pc:sldChg chg="addSp delSp modSp new mod setBg modClrScheme chgLayout">
        <pc:chgData name="Paola Patriarca" userId="648c3b64ecbaa27b" providerId="LiveId" clId="{4AB59A87-1536-43B6-9044-A35800710757}" dt="2023-11-22T17:17:23.321" v="1757" actId="207"/>
        <pc:sldMkLst>
          <pc:docMk/>
          <pc:sldMk cId="1446466763" sldId="274"/>
        </pc:sldMkLst>
        <pc:spChg chg="del">
          <ac:chgData name="Paola Patriarca" userId="648c3b64ecbaa27b" providerId="LiveId" clId="{4AB59A87-1536-43B6-9044-A35800710757}" dt="2023-11-22T17:07:14.653" v="1465" actId="700"/>
          <ac:spMkLst>
            <pc:docMk/>
            <pc:sldMk cId="1446466763" sldId="274"/>
            <ac:spMk id="2" creationId="{2D2BFFA9-B22C-16D4-9530-AC22F3180CCE}"/>
          </ac:spMkLst>
        </pc:spChg>
        <pc:spChg chg="del">
          <ac:chgData name="Paola Patriarca" userId="648c3b64ecbaa27b" providerId="LiveId" clId="{4AB59A87-1536-43B6-9044-A35800710757}" dt="2023-11-22T17:07:14.653" v="1465" actId="700"/>
          <ac:spMkLst>
            <pc:docMk/>
            <pc:sldMk cId="1446466763" sldId="274"/>
            <ac:spMk id="3" creationId="{810E2811-8C4F-5103-ACF1-80E8BAE87AFF}"/>
          </ac:spMkLst>
        </pc:spChg>
        <pc:spChg chg="add del mod">
          <ac:chgData name="Paola Patriarca" userId="648c3b64ecbaa27b" providerId="LiveId" clId="{4AB59A87-1536-43B6-9044-A35800710757}" dt="2023-11-22T17:07:41.765" v="1468"/>
          <ac:spMkLst>
            <pc:docMk/>
            <pc:sldMk cId="1446466763" sldId="274"/>
            <ac:spMk id="4" creationId="{8ADA2777-57FF-FC97-6D96-C3F81F912DCD}"/>
          </ac:spMkLst>
        </pc:spChg>
        <pc:spChg chg="add mod ord">
          <ac:chgData name="Paola Patriarca" userId="648c3b64ecbaa27b" providerId="LiveId" clId="{4AB59A87-1536-43B6-9044-A35800710757}" dt="2023-11-22T17:17:23.321" v="1757" actId="207"/>
          <ac:spMkLst>
            <pc:docMk/>
            <pc:sldMk cId="1446466763" sldId="274"/>
            <ac:spMk id="5" creationId="{7C443A50-6DD5-C655-FCCD-78C8499DC494}"/>
          </ac:spMkLst>
        </pc:spChg>
        <pc:spChg chg="add mod">
          <ac:chgData name="Paola Patriarca" userId="648c3b64ecbaa27b" providerId="LiveId" clId="{4AB59A87-1536-43B6-9044-A35800710757}" dt="2023-11-22T17:17:21" v="1756" actId="207"/>
          <ac:spMkLst>
            <pc:docMk/>
            <pc:sldMk cId="1446466763" sldId="274"/>
            <ac:spMk id="6" creationId="{F8A3C3FD-EAE6-62C8-E50A-97207581F0B3}"/>
          </ac:spMkLst>
        </pc:spChg>
        <pc:spChg chg="add del">
          <ac:chgData name="Paola Patriarca" userId="648c3b64ecbaa27b" providerId="LiveId" clId="{4AB59A87-1536-43B6-9044-A35800710757}" dt="2023-11-22T17:09:54.302" v="1559" actId="26606"/>
          <ac:spMkLst>
            <pc:docMk/>
            <pc:sldMk cId="1446466763" sldId="274"/>
            <ac:spMk id="7175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09:54.302" v="1559" actId="26606"/>
          <ac:spMkLst>
            <pc:docMk/>
            <pc:sldMk cId="1446466763" sldId="274"/>
            <ac:spMk id="7177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09:54.302" v="1559" actId="26606"/>
          <ac:spMkLst>
            <pc:docMk/>
            <pc:sldMk cId="1446466763" sldId="274"/>
            <ac:spMk id="7179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09:54.302" v="1559" actId="26606"/>
          <ac:spMkLst>
            <pc:docMk/>
            <pc:sldMk cId="1446466763" sldId="274"/>
            <ac:spMk id="7181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2T17:09:54.302" v="1559" actId="26606"/>
          <ac:spMkLst>
            <pc:docMk/>
            <pc:sldMk cId="1446466763" sldId="274"/>
            <ac:spMk id="7183" creationId="{11C4FED8-D85F-4B52-875F-AB6873B50373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85" creationId="{57851D67-7085-40E2-B146-F91433A28E08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86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87" creationId="{985AAE23-FCB6-4663-907C-0110B0FDC58E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88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89" creationId="{9C969C2C-E7E3-4052-87D4-61E733EC1BBD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90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91" creationId="{7C60369F-A41B-4D6E-8990-30E2715C5730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92" creationId="{EA164D6B-6878-4B9F-A2D0-985D39B17B46}"/>
          </ac:spMkLst>
        </pc:spChg>
        <pc:spChg chg="add del">
          <ac:chgData name="Paola Patriarca" userId="648c3b64ecbaa27b" providerId="LiveId" clId="{4AB59A87-1536-43B6-9044-A35800710757}" dt="2023-11-22T17:09:56.103" v="1561" actId="26606"/>
          <ac:spMkLst>
            <pc:docMk/>
            <pc:sldMk cId="1446466763" sldId="274"/>
            <ac:spMk id="7193" creationId="{064738AB-B6BE-4867-889A-52CE4AC8DBD0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195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196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197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198" creationId="{F45F8234-3080-4C07-B575-B79541029884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199" creationId="{1B0E0466-9F2F-4C27-AE6F-953F891B0020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200" creationId="{E4F2DCBC-B44F-4E3C-871F-87CC2B8BDF91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201" creationId="{943065B8-2E07-4810-B74C-42FD0409160E}"/>
          </ac:spMkLst>
        </pc:spChg>
        <pc:spChg chg="add del">
          <ac:chgData name="Paola Patriarca" userId="648c3b64ecbaa27b" providerId="LiveId" clId="{4AB59A87-1536-43B6-9044-A35800710757}" dt="2023-11-22T17:10:02.751" v="1563" actId="26606"/>
          <ac:spMkLst>
            <pc:docMk/>
            <pc:sldMk cId="1446466763" sldId="274"/>
            <ac:spMk id="7202" creationId="{6D529F17-FB87-4ECB-9485-C58500A1BA42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04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05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06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07" creationId="{F45F8234-3080-4C07-B575-B79541029884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08" creationId="{1B0E0466-9F2F-4C27-AE6F-953F891B0020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09" creationId="{E4F2DCBC-B44F-4E3C-871F-87CC2B8BDF91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10" creationId="{943065B8-2E07-4810-B74C-42FD0409160E}"/>
          </ac:spMkLst>
        </pc:spChg>
        <pc:spChg chg="add del">
          <ac:chgData name="Paola Patriarca" userId="648c3b64ecbaa27b" providerId="LiveId" clId="{4AB59A87-1536-43B6-9044-A35800710757}" dt="2023-11-22T17:13:21.010" v="1570" actId="26606"/>
          <ac:spMkLst>
            <pc:docMk/>
            <pc:sldMk cId="1446466763" sldId="274"/>
            <ac:spMk id="7211" creationId="{6D529F17-FB87-4ECB-9485-C58500A1BA42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16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18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20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22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24" creationId="{7ED93057-B056-4D1D-B0DA-F1619DAAF5A1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26" creationId="{F5B41592-BC5E-4AE2-8CA7-91C73FD8F744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28" creationId="{CB574A3D-9991-4D4A-91DF-0D0DE47DB31E}"/>
          </ac:spMkLst>
        </pc:spChg>
        <pc:spChg chg="add del">
          <ac:chgData name="Paola Patriarca" userId="648c3b64ecbaa27b" providerId="LiveId" clId="{4AB59A87-1536-43B6-9044-A35800710757}" dt="2023-11-22T17:13:17.707" v="1567" actId="26606"/>
          <ac:spMkLst>
            <pc:docMk/>
            <pc:sldMk cId="1446466763" sldId="274"/>
            <ac:spMk id="7230" creationId="{9B986E1E-DEE3-4E67-92C7-D1AE1EE794C2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2" creationId="{9C969C2C-E7E3-4052-87D4-61E733EC1BBD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3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4" creationId="{2C9E843B-168A-434F-8361-E0EFACAC3600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5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6" creationId="{7C60369F-A41B-4D6E-8990-30E2715C5730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7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8" creationId="{EA164D6B-6878-4B9F-A2D0-985D39B17B46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39" creationId="{362F176A-9349-4CD7-8042-59C0200C8CE9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40" creationId="{4E9A171F-91A7-42F8-B25C-E38B244E757C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41" creationId="{064738AB-B6BE-4867-889A-52CE4AC8DBD0}"/>
          </ac:spMkLst>
        </pc:spChg>
        <pc:spChg chg="add del">
          <ac:chgData name="Paola Patriarca" userId="648c3b64ecbaa27b" providerId="LiveId" clId="{4AB59A87-1536-43B6-9044-A35800710757}" dt="2023-11-22T17:13:20.996" v="1569" actId="26606"/>
          <ac:spMkLst>
            <pc:docMk/>
            <pc:sldMk cId="1446466763" sldId="274"/>
            <ac:spMk id="7242" creationId="{57851D67-7085-40E2-B146-F91433A28E08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44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45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46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47" creationId="{EA164D6B-6878-4B9F-A2D0-985D39B17B46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48" creationId="{4413CD7F-736E-4AF7-AB2B-473CAA9E1D09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49" creationId="{55EDA2F5-6B28-478B-9AC4-43FE41E2B3C6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50" creationId="{701D712E-ABB9-4258-877D-9349C8577A07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51" creationId="{E7528E56-1447-4C98-882B-CE26279501A1}"/>
          </ac:spMkLst>
        </pc:spChg>
        <pc:spChg chg="add del">
          <ac:chgData name="Paola Patriarca" userId="648c3b64ecbaa27b" providerId="LiveId" clId="{4AB59A87-1536-43B6-9044-A35800710757}" dt="2023-11-22T17:14:12.545" v="1575" actId="26606"/>
          <ac:spMkLst>
            <pc:docMk/>
            <pc:sldMk cId="1446466763" sldId="274"/>
            <ac:spMk id="7252" creationId="{A8EAC26D-6BAA-40DB-8C61-90C7CC5EFECE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57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59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61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63" creationId="{EA164D6B-6878-4B9F-A2D0-985D39B17B46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65" creationId="{362F176A-9349-4CD7-8042-59C0200C8CE9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67" creationId="{4E9A171F-91A7-42F8-B25C-E38B244E757C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69" creationId="{064738AB-B6BE-4867-889A-52CE4AC8DBD0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71" creationId="{57851D67-7085-40E2-B146-F91433A28E08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73" creationId="{985AAE23-FCB6-4663-907C-0110B0FDC58E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75" creationId="{9C969C2C-E7E3-4052-87D4-61E733EC1BBD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77" creationId="{7C60369F-A41B-4D6E-8990-30E2715C5730}"/>
          </ac:spMkLst>
        </pc:spChg>
        <pc:spChg chg="add del">
          <ac:chgData name="Paola Patriarca" userId="648c3b64ecbaa27b" providerId="LiveId" clId="{4AB59A87-1536-43B6-9044-A35800710757}" dt="2023-11-22T17:13:55.705" v="1572" actId="26606"/>
          <ac:spMkLst>
            <pc:docMk/>
            <pc:sldMk cId="1446466763" sldId="274"/>
            <ac:spMk id="7279" creationId="{21CB6093-10D6-4BC3-8760-41DFC01B1391}"/>
          </ac:spMkLst>
        </pc:spChg>
        <pc:spChg chg="add del">
          <ac:chgData name="Paola Patriarca" userId="648c3b64ecbaa27b" providerId="LiveId" clId="{4AB59A87-1536-43B6-9044-A35800710757}" dt="2023-11-22T17:14:12.514" v="1574" actId="26606"/>
          <ac:spMkLst>
            <pc:docMk/>
            <pc:sldMk cId="1446466763" sldId="274"/>
            <ac:spMk id="7281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4:12.514" v="1574" actId="26606"/>
          <ac:spMkLst>
            <pc:docMk/>
            <pc:sldMk cId="1446466763" sldId="274"/>
            <ac:spMk id="7282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4:12.514" v="1574" actId="26606"/>
          <ac:spMkLst>
            <pc:docMk/>
            <pc:sldMk cId="1446466763" sldId="274"/>
            <ac:spMk id="7283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4:12.514" v="1574" actId="26606"/>
          <ac:spMkLst>
            <pc:docMk/>
            <pc:sldMk cId="1446466763" sldId="274"/>
            <ac:spMk id="7284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2T17:14:12.514" v="1574" actId="26606"/>
          <ac:spMkLst>
            <pc:docMk/>
            <pc:sldMk cId="1446466763" sldId="274"/>
            <ac:spMk id="7285" creationId="{11C4FED8-D85F-4B52-875F-AB6873B50373}"/>
          </ac:spMkLst>
        </pc:spChg>
        <pc:spChg chg="add del">
          <ac:chgData name="Paola Patriarca" userId="648c3b64ecbaa27b" providerId="LiveId" clId="{4AB59A87-1536-43B6-9044-A35800710757}" dt="2023-11-22T17:14:12.514" v="1574" actId="26606"/>
          <ac:spMkLst>
            <pc:docMk/>
            <pc:sldMk cId="1446466763" sldId="274"/>
            <ac:spMk id="7286" creationId="{A3282412-7736-4C66-94B2-C459C26B44D0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88" creationId="{1ED69555-EE48-4B19-812B-4E1068DBF976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89" creationId="{57AEB73D-F521-4B19-820F-12DB6BCC8406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0" creationId="{6B72EEBA-3A5D-41CE-8465-A45A0F65674E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1" creationId="{CA22F210-7186-4074-94C5-FAD2C2EB15B2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2" creationId="{7ED93057-B056-4D1D-B0DA-F1619DAAF5A1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3" creationId="{F5B41592-BC5E-4AE2-8CA7-91C73FD8F744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4" creationId="{CB574A3D-9991-4D4A-91DF-0D0DE47DB31E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5" creationId="{E86BEA0B-CED2-401C-B1D4-B98406B94B61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6" creationId="{D5A56255-4961-41E1-887B-7319F23C909E}"/>
          </ac:spMkLst>
        </pc:spChg>
        <pc:spChg chg="add del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297" creationId="{45CF0E02-A624-4106-A6C4-89C0BE9C69E0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02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04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06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08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10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12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14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16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2T17:17:04.939" v="1752" actId="26606"/>
          <ac:spMkLst>
            <pc:docMk/>
            <pc:sldMk cId="1446466763" sldId="274"/>
            <ac:spMk id="7318" creationId="{988521F4-D44A-42C5-9BDB-5CA25554098B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0" creationId="{5E6738EB-6FF0-4AF9-8462-57F4494B88B2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1" creationId="{0786F82F-1B47-46ED-8EAE-53EF71E59E9A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2" creationId="{EF1BAF6F-6275-4646-9C59-331B29B9550F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3" creationId="{099405E2-1A96-4DBA-A9DC-4C2A1B421CA9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4" creationId="{79855050-A75B-4DD0-9B56-8B1C7722D884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5" creationId="{2060C0F7-61A6-4E64-A77E-AFBD81127352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6" creationId="{BCF4857D-F003-4CA1-82AB-00900B1008BA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7" creationId="{DB791336-FCAA-4174-9303-B3F374861110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8" creationId="{CA212158-300D-44D0-9CCE-472C3F669EE1}"/>
          </ac:spMkLst>
        </pc:spChg>
        <pc:spChg chg="add">
          <ac:chgData name="Paola Patriarca" userId="648c3b64ecbaa27b" providerId="LiveId" clId="{4AB59A87-1536-43B6-9044-A35800710757}" dt="2023-11-22T17:17:04.960" v="1753" actId="26606"/>
          <ac:spMkLst>
            <pc:docMk/>
            <pc:sldMk cId="1446466763" sldId="274"/>
            <ac:spMk id="7329" creationId="{988521F4-D44A-42C5-9BDB-5CA25554098B}"/>
          </ac:spMkLst>
        </pc:spChg>
        <pc:picChg chg="add mod ord">
          <ac:chgData name="Paola Patriarca" userId="648c3b64ecbaa27b" providerId="LiveId" clId="{4AB59A87-1536-43B6-9044-A35800710757}" dt="2023-11-22T17:17:04.960" v="1753" actId="26606"/>
          <ac:picMkLst>
            <pc:docMk/>
            <pc:sldMk cId="1446466763" sldId="274"/>
            <ac:picMk id="7170" creationId="{96FA3C3C-640F-F0D0-52CC-3C112ABACF68}"/>
          </ac:picMkLst>
        </pc:picChg>
        <pc:picChg chg="add del mod ord">
          <ac:chgData name="Paola Patriarca" userId="648c3b64ecbaa27b" providerId="LiveId" clId="{4AB59A87-1536-43B6-9044-A35800710757}" dt="2023-11-22T17:15:10.472" v="1576" actId="478"/>
          <ac:picMkLst>
            <pc:docMk/>
            <pc:sldMk cId="1446466763" sldId="274"/>
            <ac:picMk id="7172" creationId="{1D461629-7B21-E43E-801D-F6129803EEDC}"/>
          </ac:picMkLst>
        </pc:picChg>
      </pc:sldChg>
      <pc:sldChg chg="new del">
        <pc:chgData name="Paola Patriarca" userId="648c3b64ecbaa27b" providerId="LiveId" clId="{4AB59A87-1536-43B6-9044-A35800710757}" dt="2023-11-22T16:34:19.222" v="662" actId="47"/>
        <pc:sldMkLst>
          <pc:docMk/>
          <pc:sldMk cId="2525390489" sldId="274"/>
        </pc:sldMkLst>
      </pc:sldChg>
      <pc:sldChg chg="addSp delSp modSp new del mod">
        <pc:chgData name="Paola Patriarca" userId="648c3b64ecbaa27b" providerId="LiveId" clId="{4AB59A87-1536-43B6-9044-A35800710757}" dt="2023-11-22T16:31:22.401" v="656" actId="47"/>
        <pc:sldMkLst>
          <pc:docMk/>
          <pc:sldMk cId="4232186431" sldId="274"/>
        </pc:sldMkLst>
        <pc:spChg chg="add del mod">
          <ac:chgData name="Paola Patriarca" userId="648c3b64ecbaa27b" providerId="LiveId" clId="{4AB59A87-1536-43B6-9044-A35800710757}" dt="2023-11-22T16:31:07.806" v="655"/>
          <ac:spMkLst>
            <pc:docMk/>
            <pc:sldMk cId="4232186431" sldId="274"/>
            <ac:spMk id="2" creationId="{EA561A5A-9FFF-0911-72DA-6E25BFBC2372}"/>
          </ac:spMkLst>
        </pc:spChg>
      </pc:sldChg>
      <pc:sldChg chg="addSp delSp modSp add mod ord">
        <pc:chgData name="Paola Patriarca" userId="648c3b64ecbaa27b" providerId="LiveId" clId="{4AB59A87-1536-43B6-9044-A35800710757}" dt="2023-11-22T17:38:59.798" v="3428" actId="26606"/>
        <pc:sldMkLst>
          <pc:docMk/>
          <pc:sldMk cId="3842924365" sldId="275"/>
        </pc:sldMkLst>
        <pc:spChg chg="mo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5" creationId="{7C443A50-6DD5-C655-FCCD-78C8499DC494}"/>
          </ac:spMkLst>
        </pc:spChg>
        <pc:spChg chg="mo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6" creationId="{F8A3C3FD-EAE6-62C8-E50A-97207581F0B3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0" creationId="{5E6738EB-6FF0-4AF9-8462-57F4494B88B2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1" creationId="{0786F82F-1B47-46ED-8EAE-53EF71E59E9A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2" creationId="{EF1BAF6F-6275-4646-9C59-331B29B9550F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3" creationId="{099405E2-1A96-4DBA-A9DC-4C2A1B421CA9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4" creationId="{79855050-A75B-4DD0-9B56-8B1C7722D884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5" creationId="{2060C0F7-61A6-4E64-A77E-AFBD81127352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6" creationId="{BCF4857D-F003-4CA1-82AB-00900B1008BA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7" creationId="{DB791336-FCAA-4174-9303-B3F374861110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8" creationId="{CA212158-300D-44D0-9CCE-472C3F669EE1}"/>
          </ac:spMkLst>
        </pc:spChg>
        <pc:spChg chg="del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7329" creationId="{988521F4-D44A-42C5-9BDB-5CA25554098B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199" creationId="{0786F82F-1B47-46ED-8EAE-53EF71E59E9A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01" creationId="{EF1BAF6F-6275-4646-9C59-331B29B9550F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03" creationId="{099405E2-1A96-4DBA-A9DC-4C2A1B421CA9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05" creationId="{79855050-A75B-4DD0-9B56-8B1C7722D884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07" creationId="{2060C0F7-61A6-4E64-A77E-AFBD81127352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09" creationId="{BCF4857D-F003-4CA1-82AB-00900B1008BA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11" creationId="{DB791336-FCAA-4174-9303-B3F374861110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13" creationId="{CA212158-300D-44D0-9CCE-472C3F669EE1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15" creationId="{988521F4-D44A-42C5-9BDB-5CA25554098B}"/>
          </ac:spMkLst>
        </pc:spChg>
        <pc:spChg chg="add">
          <ac:chgData name="Paola Patriarca" userId="648c3b64ecbaa27b" providerId="LiveId" clId="{4AB59A87-1536-43B6-9044-A35800710757}" dt="2023-11-22T17:38:59.798" v="3428" actId="26606"/>
          <ac:spMkLst>
            <pc:docMk/>
            <pc:sldMk cId="3842924365" sldId="275"/>
            <ac:spMk id="8217" creationId="{5E6738EB-6FF0-4AF9-8462-57F4494B88B2}"/>
          </ac:spMkLst>
        </pc:spChg>
        <pc:picChg chg="del">
          <ac:chgData name="Paola Patriarca" userId="648c3b64ecbaa27b" providerId="LiveId" clId="{4AB59A87-1536-43B6-9044-A35800710757}" dt="2023-11-22T17:38:53.838" v="3426" actId="478"/>
          <ac:picMkLst>
            <pc:docMk/>
            <pc:sldMk cId="3842924365" sldId="275"/>
            <ac:picMk id="7170" creationId="{96FA3C3C-640F-F0D0-52CC-3C112ABACF68}"/>
          </ac:picMkLst>
        </pc:picChg>
        <pc:picChg chg="add mod">
          <ac:chgData name="Paola Patriarca" userId="648c3b64ecbaa27b" providerId="LiveId" clId="{4AB59A87-1536-43B6-9044-A35800710757}" dt="2023-11-22T17:38:59.798" v="3428" actId="26606"/>
          <ac:picMkLst>
            <pc:docMk/>
            <pc:sldMk cId="3842924365" sldId="275"/>
            <ac:picMk id="8194" creationId="{DB83622F-9CD7-1EA8-EBCE-058351CD91ED}"/>
          </ac:picMkLst>
        </pc:picChg>
      </pc:sldChg>
      <pc:sldChg chg="addSp delSp modSp add mod ord">
        <pc:chgData name="Paola Patriarca" userId="648c3b64ecbaa27b" providerId="LiveId" clId="{4AB59A87-1536-43B6-9044-A35800710757}" dt="2023-11-23T09:58:39.059" v="6639" actId="27636"/>
        <pc:sldMkLst>
          <pc:docMk/>
          <pc:sldMk cId="2278817768" sldId="276"/>
        </pc:sldMkLst>
        <pc:spChg chg="mod">
          <ac:chgData name="Paola Patriarca" userId="648c3b64ecbaa27b" providerId="LiveId" clId="{4AB59A87-1536-43B6-9044-A35800710757}" dt="2023-11-23T09:58:25.468" v="6633" actId="1076"/>
          <ac:spMkLst>
            <pc:docMk/>
            <pc:sldMk cId="2278817768" sldId="276"/>
            <ac:spMk id="5" creationId="{7C443A50-6DD5-C655-FCCD-78C8499DC494}"/>
          </ac:spMkLst>
        </pc:spChg>
        <pc:spChg chg="mod">
          <ac:chgData name="Paola Patriarca" userId="648c3b64ecbaa27b" providerId="LiveId" clId="{4AB59A87-1536-43B6-9044-A35800710757}" dt="2023-11-23T09:58:39.059" v="6639" actId="27636"/>
          <ac:spMkLst>
            <pc:docMk/>
            <pc:sldMk cId="2278817768" sldId="276"/>
            <ac:spMk id="6" creationId="{F8A3C3FD-EAE6-62C8-E50A-97207581F0B3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0" creationId="{5E6738EB-6FF0-4AF9-8462-57F4494B88B2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1" creationId="{0786F82F-1B47-46ED-8EAE-53EF71E59E9A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2" creationId="{EF1BAF6F-6275-4646-9C59-331B29B9550F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3" creationId="{099405E2-1A96-4DBA-A9DC-4C2A1B421CA9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4" creationId="{79855050-A75B-4DD0-9B56-8B1C7722D884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5" creationId="{2060C0F7-61A6-4E64-A77E-AFBD81127352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6" creationId="{BCF4857D-F003-4CA1-82AB-00900B1008BA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7" creationId="{DB791336-FCAA-4174-9303-B3F374861110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8" creationId="{CA212158-300D-44D0-9CCE-472C3F669EE1}"/>
          </ac:spMkLst>
        </pc:spChg>
        <pc:spChg chg="del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7329" creationId="{988521F4-D44A-42C5-9BDB-5CA25554098B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23" creationId="{0786F82F-1B47-46ED-8EAE-53EF71E59E9A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25" creationId="{EF1BAF6F-6275-4646-9C59-331B29B9550F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27" creationId="{099405E2-1A96-4DBA-A9DC-4C2A1B421CA9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29" creationId="{79855050-A75B-4DD0-9B56-8B1C7722D884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31" creationId="{2060C0F7-61A6-4E64-A77E-AFBD81127352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33" creationId="{BCF4857D-F003-4CA1-82AB-00900B1008BA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35" creationId="{DB791336-FCAA-4174-9303-B3F374861110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37" creationId="{CA212158-300D-44D0-9CCE-472C3F669EE1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39" creationId="{988521F4-D44A-42C5-9BDB-5CA25554098B}"/>
          </ac:spMkLst>
        </pc:spChg>
        <pc:spChg chg="add">
          <ac:chgData name="Paola Patriarca" userId="648c3b64ecbaa27b" providerId="LiveId" clId="{4AB59A87-1536-43B6-9044-A35800710757}" dt="2023-11-23T06:26:22.058" v="4561" actId="26606"/>
          <ac:spMkLst>
            <pc:docMk/>
            <pc:sldMk cId="2278817768" sldId="276"/>
            <ac:spMk id="9241" creationId="{5E6738EB-6FF0-4AF9-8462-57F4494B88B2}"/>
          </ac:spMkLst>
        </pc:spChg>
        <pc:picChg chg="del">
          <ac:chgData name="Paola Patriarca" userId="648c3b64ecbaa27b" providerId="LiveId" clId="{4AB59A87-1536-43B6-9044-A35800710757}" dt="2023-11-23T06:26:14.337" v="4559" actId="478"/>
          <ac:picMkLst>
            <pc:docMk/>
            <pc:sldMk cId="2278817768" sldId="276"/>
            <ac:picMk id="7170" creationId="{96FA3C3C-640F-F0D0-52CC-3C112ABACF68}"/>
          </ac:picMkLst>
        </pc:picChg>
        <pc:picChg chg="add mod">
          <ac:chgData name="Paola Patriarca" userId="648c3b64ecbaa27b" providerId="LiveId" clId="{4AB59A87-1536-43B6-9044-A35800710757}" dt="2023-11-23T06:26:22.058" v="4561" actId="26606"/>
          <ac:picMkLst>
            <pc:docMk/>
            <pc:sldMk cId="2278817768" sldId="276"/>
            <ac:picMk id="9218" creationId="{B098AE2D-213C-2834-B82C-59840EBF0E3E}"/>
          </ac:picMkLst>
        </pc:picChg>
      </pc:sldChg>
      <pc:sldChg chg="addSp delSp modSp add mod ord delDesignElem chgLayout">
        <pc:chgData name="Paola Patriarca" userId="648c3b64ecbaa27b" providerId="LiveId" clId="{4AB59A87-1536-43B6-9044-A35800710757}" dt="2023-11-23T11:08:09.058" v="6916" actId="20577"/>
        <pc:sldMkLst>
          <pc:docMk/>
          <pc:sldMk cId="897765241" sldId="277"/>
        </pc:sldMkLst>
        <pc:spChg chg="add del mod">
          <ac:chgData name="Paola Patriarca" userId="648c3b64ecbaa27b" providerId="LiveId" clId="{4AB59A87-1536-43B6-9044-A35800710757}" dt="2023-11-23T11:08:09.058" v="6916" actId="20577"/>
          <ac:spMkLst>
            <pc:docMk/>
            <pc:sldMk cId="897765241" sldId="277"/>
            <ac:spMk id="3" creationId="{B11E3815-E0B4-D159-6E39-9900AE5871BE}"/>
          </ac:spMkLst>
        </pc:spChg>
        <pc:spChg chg="mod">
          <ac:chgData name="Paola Patriarca" userId="648c3b64ecbaa27b" providerId="LiveId" clId="{4AB59A87-1536-43B6-9044-A35800710757}" dt="2023-11-23T10:00:02.441" v="6642" actId="207"/>
          <ac:spMkLst>
            <pc:docMk/>
            <pc:sldMk cId="897765241" sldId="277"/>
            <ac:spMk id="5" creationId="{7C443A50-6DD5-C655-FCCD-78C8499DC494}"/>
          </ac:spMkLst>
        </pc:spChg>
        <pc:spChg chg="mod ord">
          <ac:chgData name="Paola Patriarca" userId="648c3b64ecbaa27b" providerId="LiveId" clId="{4AB59A87-1536-43B6-9044-A35800710757}" dt="2023-11-23T07:03:30.908" v="5800" actId="26606"/>
          <ac:spMkLst>
            <pc:docMk/>
            <pc:sldMk cId="897765241" sldId="277"/>
            <ac:spMk id="6" creationId="{F8A3C3FD-EAE6-62C8-E50A-97207581F0B3}"/>
          </ac:spMkLst>
        </pc:spChg>
        <pc:spChg chg="add del">
          <ac:chgData name="Paola Patriarca" userId="648c3b64ecbaa27b" providerId="LiveId" clId="{4AB59A87-1536-43B6-9044-A35800710757}" dt="2023-11-23T06:52:37.646" v="5611" actId="22"/>
          <ac:spMkLst>
            <pc:docMk/>
            <pc:sldMk cId="897765241" sldId="277"/>
            <ac:spMk id="7" creationId="{20E61B2D-1E31-1FB0-C029-27A2A72C7E0A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13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15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17" creationId="{2ECA4CB2-9071-41EB-AABB-2D8EB939D0F8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19" creationId="{EB86F6BD-9C49-4F4F-99EA-9C5AA31835CD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21" creationId="{C7DA365B-E064-481A-A62D-18CD31DB3F13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23" creationId="{96DBE49D-AABD-458B-B2DF-4D5FA7D5C7F1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25" creationId="{96833CC6-729B-40E8-B891-D93467E34B1D}"/>
          </ac:spMkLst>
        </pc:spChg>
        <pc:spChg chg="add del">
          <ac:chgData name="Paola Patriarca" userId="648c3b64ecbaa27b" providerId="LiveId" clId="{4AB59A87-1536-43B6-9044-A35800710757}" dt="2023-11-23T07:03:15.141" v="5797" actId="26606"/>
          <ac:spMkLst>
            <pc:docMk/>
            <pc:sldMk cId="897765241" sldId="277"/>
            <ac:spMk id="27" creationId="{A5757897-7307-46AF-923D-FF5BF45DD009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29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0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1" creationId="{988521F4-D44A-42C5-9BDB-5CA25554098B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2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3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4" creationId="{932FF329-3A87-4F66-BA01-91CD63C8119F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5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6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7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3T07:03:30.877" v="5799" actId="26606"/>
          <ac:spMkLst>
            <pc:docMk/>
            <pc:sldMk cId="897765241" sldId="277"/>
            <ac:spMk id="38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0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1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2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3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4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5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6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7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3T07:04:13.653" v="5816" actId="26606"/>
          <ac:spMkLst>
            <pc:docMk/>
            <pc:sldMk cId="897765241" sldId="277"/>
            <ac:spMk id="48" creationId="{988521F4-D44A-42C5-9BDB-5CA25554098B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53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55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57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59" creationId="{932FF329-3A87-4F66-BA01-91CD63C8119F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61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63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65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67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69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71" creationId="{988521F4-D44A-42C5-9BDB-5CA25554098B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76" creationId="{0786F82F-1B47-46ED-8EAE-53EF71E59E9A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78" creationId="{EF1BAF6F-6275-4646-9C59-331B29B9550F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80" creationId="{099405E2-1A96-4DBA-A9DC-4C2A1B421CA9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82" creationId="{BCF4857D-F003-4CA1-82AB-00900B1008BA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84" creationId="{79855050-A75B-4DD0-9B56-8B1C7722D884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86" creationId="{5E6738EB-6FF0-4AF9-8462-57F4494B88B2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88" creationId="{DB791336-FCAA-4174-9303-B3F374861110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90" creationId="{CA212158-300D-44D0-9CCE-472C3F669EE1}"/>
          </ac:spMkLst>
        </pc:spChg>
        <pc:spChg chg="add">
          <ac:chgData name="Paola Patriarca" userId="648c3b64ecbaa27b" providerId="LiveId" clId="{4AB59A87-1536-43B6-9044-A35800710757}" dt="2023-11-23T07:07:45.955" v="5865" actId="26606"/>
          <ac:spMkLst>
            <pc:docMk/>
            <pc:sldMk cId="897765241" sldId="277"/>
            <ac:spMk id="92" creationId="{988521F4-D44A-42C5-9BDB-5CA25554098B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23" creationId="{0786F82F-1B47-46ED-8EAE-53EF71E59E9A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25" creationId="{EF1BAF6F-6275-4646-9C59-331B29B9550F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27" creationId="{099405E2-1A96-4DBA-A9DC-4C2A1B421CA9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29" creationId="{79855050-A75B-4DD0-9B56-8B1C7722D884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31" creationId="{2060C0F7-61A6-4E64-A77E-AFBD81127352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33" creationId="{BCF4857D-F003-4CA1-82AB-00900B1008BA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35" creationId="{DB791336-FCAA-4174-9303-B3F374861110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37" creationId="{CA212158-300D-44D0-9CCE-472C3F669EE1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39" creationId="{988521F4-D44A-42C5-9BDB-5CA25554098B}"/>
          </ac:spMkLst>
        </pc:spChg>
        <pc:spChg chg="del">
          <ac:chgData name="Paola Patriarca" userId="648c3b64ecbaa27b" providerId="LiveId" clId="{4AB59A87-1536-43B6-9044-A35800710757}" dt="2023-11-23T06:48:28.470" v="5600" actId="700"/>
          <ac:spMkLst>
            <pc:docMk/>
            <pc:sldMk cId="897765241" sldId="277"/>
            <ac:spMk id="9241" creationId="{5E6738EB-6FF0-4AF9-8462-57F4494B88B2}"/>
          </ac:spMkLst>
        </pc:spChg>
        <pc:picChg chg="add mod ord">
          <ac:chgData name="Paola Patriarca" userId="648c3b64ecbaa27b" providerId="LiveId" clId="{4AB59A87-1536-43B6-9044-A35800710757}" dt="2023-11-23T07:07:45.955" v="5865" actId="26606"/>
          <ac:picMkLst>
            <pc:docMk/>
            <pc:sldMk cId="897765241" sldId="277"/>
            <ac:picMk id="8" creationId="{CF461889-C02F-30E6-BA89-38A466DDE880}"/>
          </ac:picMkLst>
        </pc:picChg>
        <pc:picChg chg="del">
          <ac:chgData name="Paola Patriarca" userId="648c3b64ecbaa27b" providerId="LiveId" clId="{4AB59A87-1536-43B6-9044-A35800710757}" dt="2023-11-23T06:48:21.849" v="5599" actId="478"/>
          <ac:picMkLst>
            <pc:docMk/>
            <pc:sldMk cId="897765241" sldId="277"/>
            <ac:picMk id="9218" creationId="{B098AE2D-213C-2834-B82C-59840EBF0E3E}"/>
          </ac:picMkLst>
        </pc:picChg>
      </pc:sldChg>
      <pc:sldChg chg="addSp delSp modSp add mod">
        <pc:chgData name="Paola Patriarca" userId="648c3b64ecbaa27b" providerId="LiveId" clId="{4AB59A87-1536-43B6-9044-A35800710757}" dt="2023-11-23T11:09:50.174" v="6932" actId="20577"/>
        <pc:sldMkLst>
          <pc:docMk/>
          <pc:sldMk cId="2157100447" sldId="278"/>
        </pc:sldMkLst>
        <pc:spChg chg="mod">
          <ac:chgData name="Paola Patriarca" userId="648c3b64ecbaa27b" providerId="LiveId" clId="{4AB59A87-1536-43B6-9044-A35800710757}" dt="2023-11-23T11:09:50.174" v="6932" actId="20577"/>
          <ac:spMkLst>
            <pc:docMk/>
            <pc:sldMk cId="2157100447" sldId="278"/>
            <ac:spMk id="3" creationId="{B11E3815-E0B4-D159-6E39-9900AE5871BE}"/>
          </ac:spMkLst>
        </pc:spChg>
        <pc:spChg chg="mod">
          <ac:chgData name="Paola Patriarca" userId="648c3b64ecbaa27b" providerId="LiveId" clId="{4AB59A87-1536-43B6-9044-A35800710757}" dt="2023-11-23T10:00:25.298" v="6645" actId="207"/>
          <ac:spMkLst>
            <pc:docMk/>
            <pc:sldMk cId="2157100447" sldId="278"/>
            <ac:spMk id="5" creationId="{7C443A50-6DD5-C655-FCCD-78C8499DC494}"/>
          </ac:spMkLst>
        </pc:spChg>
        <pc:spChg chg="ord">
          <ac:chgData name="Paola Patriarca" userId="648c3b64ecbaa27b" providerId="LiveId" clId="{4AB59A87-1536-43B6-9044-A35800710757}" dt="2023-11-23T07:05:42.280" v="5841" actId="26606"/>
          <ac:spMkLst>
            <pc:docMk/>
            <pc:sldMk cId="2157100447" sldId="278"/>
            <ac:spMk id="6" creationId="{F8A3C3FD-EAE6-62C8-E50A-97207581F0B3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1" creationId="{0786F82F-1B47-46ED-8EAE-53EF71E59E9A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3" creationId="{EF1BAF6F-6275-4646-9C59-331B29B9550F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5" creationId="{099405E2-1A96-4DBA-A9DC-4C2A1B421CA9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7" creationId="{BCF4857D-F003-4CA1-82AB-00900B1008BA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9" creationId="{79855050-A75B-4DD0-9B56-8B1C7722D884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21" creationId="{5E6738EB-6FF0-4AF9-8462-57F4494B88B2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23" creationId="{DB791336-FCAA-4174-9303-B3F374861110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25" creationId="{CA212158-300D-44D0-9CCE-472C3F669EE1}"/>
          </ac:spMkLst>
        </pc:spChg>
        <pc:spChg chg="add del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27" creationId="{988521F4-D44A-42C5-9BDB-5CA25554098B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49" creationId="{0786F82F-1B47-46ED-8EAE-53EF71E59E9A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51" creationId="{EF1BAF6F-6275-4646-9C59-331B29B9550F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53" creationId="{DA4E7B50-D68C-43EB-930F-EA442A13A9B2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55" creationId="{02822754-E01B-4742-88B9-BE0984BAFE58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57" creationId="{387C5BBA-BBE2-4821-96CF-38FC49570F60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59" creationId="{3611DA2B-4CF7-4A57-82AC-FA120DE44DB9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61" creationId="{C1CF7BFC-0A02-4106-88A8-CCC0D944451E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63" creationId="{65304E59-B4DC-4CA3-89F1-5C88000EB708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65" creationId="{73167A8C-FFEF-4D1B-8459-E2BB5C045FAE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67" creationId="{1CA3DFBE-30A6-4BDE-9238-14F3652B4F99}"/>
          </ac:spMkLst>
        </pc:spChg>
        <pc:spChg chg="add">
          <ac:chgData name="Paola Patriarca" userId="648c3b64ecbaa27b" providerId="LiveId" clId="{4AB59A87-1536-43B6-9044-A35800710757}" dt="2023-11-23T07:13:18.758" v="5898" actId="26606"/>
          <ac:spMkLst>
            <pc:docMk/>
            <pc:sldMk cId="2157100447" sldId="278"/>
            <ac:spMk id="10269" creationId="{15DCA835-3A68-4F79-8083-F784410C9788}"/>
          </ac:spMkLst>
        </pc:spChg>
        <pc:picChg chg="add del mod ord">
          <ac:chgData name="Paola Patriarca" userId="648c3b64ecbaa27b" providerId="LiveId" clId="{4AB59A87-1536-43B6-9044-A35800710757}" dt="2023-11-23T07:12:29.917" v="5894" actId="478"/>
          <ac:picMkLst>
            <pc:docMk/>
            <pc:sldMk cId="2157100447" sldId="278"/>
            <ac:picMk id="2" creationId="{AAA62B0F-F4AB-D3D3-CDFF-26B918C6F3F9}"/>
          </ac:picMkLst>
        </pc:picChg>
        <pc:picChg chg="add mod ord">
          <ac:chgData name="Paola Patriarca" userId="648c3b64ecbaa27b" providerId="LiveId" clId="{4AB59A87-1536-43B6-9044-A35800710757}" dt="2023-11-23T07:13:18.758" v="5898" actId="26606"/>
          <ac:picMkLst>
            <pc:docMk/>
            <pc:sldMk cId="2157100447" sldId="278"/>
            <ac:picMk id="10242" creationId="{3FAF00F2-EF28-C7A7-62FB-58010C0903ED}"/>
          </ac:picMkLst>
        </pc:picChg>
        <pc:picChg chg="add mod ord">
          <ac:chgData name="Paola Patriarca" userId="648c3b64ecbaa27b" providerId="LiveId" clId="{4AB59A87-1536-43B6-9044-A35800710757}" dt="2023-11-23T07:13:18.758" v="5898" actId="26606"/>
          <ac:picMkLst>
            <pc:docMk/>
            <pc:sldMk cId="2157100447" sldId="278"/>
            <ac:picMk id="10244" creationId="{5F59EA03-78CC-AB24-0620-F1F889BA6C45}"/>
          </ac:picMkLst>
        </pc:picChg>
      </pc:sldChg>
      <pc:sldChg chg="new del">
        <pc:chgData name="Paola Patriarca" userId="648c3b64ecbaa27b" providerId="LiveId" clId="{4AB59A87-1536-43B6-9044-A35800710757}" dt="2023-11-23T11:17:15.274" v="6934" actId="47"/>
        <pc:sldMkLst>
          <pc:docMk/>
          <pc:sldMk cId="564311335" sldId="27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7F0B0-B5C8-43E7-BABD-15F83653606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B7DEC4D1-682F-41F3-A905-1CCD13857560}">
      <dgm:prSet/>
      <dgm:spPr/>
      <dgm:t>
        <a:bodyPr/>
        <a:lstStyle/>
        <a:p>
          <a:pPr>
            <a:defRPr cap="all"/>
          </a:pPr>
          <a:r>
            <a:rPr lang="it-IT" b="1" baseline="0" dirty="0"/>
            <a:t>Smart People</a:t>
          </a:r>
          <a:endParaRPr lang="en-US" dirty="0"/>
        </a:p>
      </dgm:t>
    </dgm:pt>
    <dgm:pt modelId="{E4CA56A4-2A1B-4E9D-826E-9FEBAC1F5EA9}" type="parTrans" cxnId="{55377D76-F8BF-46B3-BF03-88FD1A48D2A9}">
      <dgm:prSet/>
      <dgm:spPr/>
      <dgm:t>
        <a:bodyPr/>
        <a:lstStyle/>
        <a:p>
          <a:endParaRPr lang="en-US"/>
        </a:p>
      </dgm:t>
    </dgm:pt>
    <dgm:pt modelId="{FE399F49-ED8E-447A-9967-E8E958FD63E8}" type="sibTrans" cxnId="{55377D76-F8BF-46B3-BF03-88FD1A48D2A9}">
      <dgm:prSet/>
      <dgm:spPr/>
      <dgm:t>
        <a:bodyPr/>
        <a:lstStyle/>
        <a:p>
          <a:endParaRPr lang="en-US"/>
        </a:p>
      </dgm:t>
    </dgm:pt>
    <dgm:pt modelId="{E8A4702F-A52F-459A-AECD-B4602EBC9F63}">
      <dgm:prSet/>
      <dgm:spPr/>
      <dgm:t>
        <a:bodyPr/>
        <a:lstStyle/>
        <a:p>
          <a:pPr>
            <a:defRPr cap="all"/>
          </a:pPr>
          <a:r>
            <a:rPr lang="it-IT" b="1" baseline="0"/>
            <a:t>Smart Governance</a:t>
          </a:r>
          <a:endParaRPr lang="en-US"/>
        </a:p>
      </dgm:t>
    </dgm:pt>
    <dgm:pt modelId="{1EF6E1DF-7892-40F7-BB17-E68150873427}" type="parTrans" cxnId="{E58271CF-3FB9-44EB-86EE-73AAE2E25DBB}">
      <dgm:prSet/>
      <dgm:spPr/>
      <dgm:t>
        <a:bodyPr/>
        <a:lstStyle/>
        <a:p>
          <a:endParaRPr lang="en-US"/>
        </a:p>
      </dgm:t>
    </dgm:pt>
    <dgm:pt modelId="{9CA88F10-1AE7-4EEC-8837-B291438911F6}" type="sibTrans" cxnId="{E58271CF-3FB9-44EB-86EE-73AAE2E25DBB}">
      <dgm:prSet/>
      <dgm:spPr/>
      <dgm:t>
        <a:bodyPr/>
        <a:lstStyle/>
        <a:p>
          <a:endParaRPr lang="en-US"/>
        </a:p>
      </dgm:t>
    </dgm:pt>
    <dgm:pt modelId="{B63C9AC9-5513-41ED-89F7-66BCF0D6E917}">
      <dgm:prSet/>
      <dgm:spPr/>
      <dgm:t>
        <a:bodyPr/>
        <a:lstStyle/>
        <a:p>
          <a:pPr>
            <a:defRPr cap="all"/>
          </a:pPr>
          <a:r>
            <a:rPr lang="it-IT" b="1" baseline="0" dirty="0"/>
            <a:t>Smart Living</a:t>
          </a:r>
          <a:endParaRPr lang="en-US" dirty="0"/>
        </a:p>
      </dgm:t>
    </dgm:pt>
    <dgm:pt modelId="{1FBFB551-8171-4D3C-960C-34558385C066}" type="parTrans" cxnId="{441D654B-B790-4085-898F-CA25591BB1AB}">
      <dgm:prSet/>
      <dgm:spPr/>
      <dgm:t>
        <a:bodyPr/>
        <a:lstStyle/>
        <a:p>
          <a:endParaRPr lang="en-US"/>
        </a:p>
      </dgm:t>
    </dgm:pt>
    <dgm:pt modelId="{2F99A996-B6C2-4877-B914-B465821BB7E3}" type="sibTrans" cxnId="{441D654B-B790-4085-898F-CA25591BB1AB}">
      <dgm:prSet/>
      <dgm:spPr/>
      <dgm:t>
        <a:bodyPr/>
        <a:lstStyle/>
        <a:p>
          <a:endParaRPr lang="en-US"/>
        </a:p>
      </dgm:t>
    </dgm:pt>
    <dgm:pt modelId="{919E777C-943F-4DF9-9B67-D315F510C37A}">
      <dgm:prSet/>
      <dgm:spPr/>
      <dgm:t>
        <a:bodyPr/>
        <a:lstStyle/>
        <a:p>
          <a:pPr>
            <a:defRPr cap="all"/>
          </a:pPr>
          <a:r>
            <a:rPr lang="it-IT" b="1" baseline="0"/>
            <a:t>Smart Environment</a:t>
          </a:r>
          <a:endParaRPr lang="en-US"/>
        </a:p>
      </dgm:t>
    </dgm:pt>
    <dgm:pt modelId="{27D1F242-AA44-4FB5-AB92-BE048630CA3F}" type="parTrans" cxnId="{26F2B149-2AB1-441C-AE83-2E408B15AA85}">
      <dgm:prSet/>
      <dgm:spPr/>
      <dgm:t>
        <a:bodyPr/>
        <a:lstStyle/>
        <a:p>
          <a:endParaRPr lang="en-US"/>
        </a:p>
      </dgm:t>
    </dgm:pt>
    <dgm:pt modelId="{02471023-38FD-43D1-9D1F-8449216E3274}" type="sibTrans" cxnId="{26F2B149-2AB1-441C-AE83-2E408B15AA85}">
      <dgm:prSet/>
      <dgm:spPr/>
      <dgm:t>
        <a:bodyPr/>
        <a:lstStyle/>
        <a:p>
          <a:endParaRPr lang="en-US"/>
        </a:p>
      </dgm:t>
    </dgm:pt>
    <dgm:pt modelId="{74E67A17-0C67-4359-8DD7-CD7D8549A285}">
      <dgm:prSet/>
      <dgm:spPr/>
      <dgm:t>
        <a:bodyPr/>
        <a:lstStyle/>
        <a:p>
          <a:pPr>
            <a:defRPr cap="all"/>
          </a:pPr>
          <a:r>
            <a:rPr lang="it-IT" b="1" baseline="0"/>
            <a:t>Smart Economy</a:t>
          </a:r>
          <a:endParaRPr lang="en-US"/>
        </a:p>
      </dgm:t>
    </dgm:pt>
    <dgm:pt modelId="{1DFDCC33-228B-4C7C-898A-17394C030759}" type="parTrans" cxnId="{A8721B1E-103F-4274-8728-D820A3304139}">
      <dgm:prSet/>
      <dgm:spPr/>
      <dgm:t>
        <a:bodyPr/>
        <a:lstStyle/>
        <a:p>
          <a:endParaRPr lang="en-US"/>
        </a:p>
      </dgm:t>
    </dgm:pt>
    <dgm:pt modelId="{50DB1E50-19C7-4B8A-82EF-ED1B5205374F}" type="sibTrans" cxnId="{A8721B1E-103F-4274-8728-D820A3304139}">
      <dgm:prSet/>
      <dgm:spPr/>
      <dgm:t>
        <a:bodyPr/>
        <a:lstStyle/>
        <a:p>
          <a:endParaRPr lang="en-US"/>
        </a:p>
      </dgm:t>
    </dgm:pt>
    <dgm:pt modelId="{1BAAA5BA-61AC-495E-A00C-B782E3C088F2}">
      <dgm:prSet/>
      <dgm:spPr/>
      <dgm:t>
        <a:bodyPr/>
        <a:lstStyle/>
        <a:p>
          <a:pPr>
            <a:defRPr cap="all"/>
          </a:pPr>
          <a:r>
            <a:rPr lang="it-IT" b="1" baseline="0"/>
            <a:t>Smart Mobility</a:t>
          </a:r>
          <a:endParaRPr lang="en-US"/>
        </a:p>
      </dgm:t>
    </dgm:pt>
    <dgm:pt modelId="{6F680686-7D61-4A07-83F1-BF6B340F2371}" type="parTrans" cxnId="{7302D54B-1F9B-4EE6-845C-8540DE16E86E}">
      <dgm:prSet/>
      <dgm:spPr/>
      <dgm:t>
        <a:bodyPr/>
        <a:lstStyle/>
        <a:p>
          <a:endParaRPr lang="en-US"/>
        </a:p>
      </dgm:t>
    </dgm:pt>
    <dgm:pt modelId="{50148954-16A7-4AC0-9699-B4D6E18ADE5C}" type="sibTrans" cxnId="{7302D54B-1F9B-4EE6-845C-8540DE16E86E}">
      <dgm:prSet/>
      <dgm:spPr/>
      <dgm:t>
        <a:bodyPr/>
        <a:lstStyle/>
        <a:p>
          <a:endParaRPr lang="en-US"/>
        </a:p>
      </dgm:t>
    </dgm:pt>
    <dgm:pt modelId="{1C0AD67C-A657-4D20-98A5-5A242D97FBB9}" type="pres">
      <dgm:prSet presAssocID="{7E37F0B0-B5C8-43E7-BABD-15F83653606C}" presName="root" presStyleCnt="0">
        <dgm:presLayoutVars>
          <dgm:dir/>
          <dgm:resizeHandles val="exact"/>
        </dgm:presLayoutVars>
      </dgm:prSet>
      <dgm:spPr/>
    </dgm:pt>
    <dgm:pt modelId="{9C73D5B5-BF16-4702-AE9E-2B6BF4923475}" type="pres">
      <dgm:prSet presAssocID="{B7DEC4D1-682F-41F3-A905-1CCD13857560}" presName="compNode" presStyleCnt="0"/>
      <dgm:spPr/>
    </dgm:pt>
    <dgm:pt modelId="{EB30A29D-E687-49E0-BB9D-A1856960E71E}" type="pres">
      <dgm:prSet presAssocID="{B7DEC4D1-682F-41F3-A905-1CCD13857560}" presName="iconBgRect" presStyleLbl="bgShp" presStyleIdx="0" presStyleCnt="6"/>
      <dgm:spPr/>
    </dgm:pt>
    <dgm:pt modelId="{761ABAB7-6454-4F87-A3E3-FEBBA12C4DE4}" type="pres">
      <dgm:prSet presAssocID="{B7DEC4D1-682F-41F3-A905-1CCD1385756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F82ABD9-E1CD-4BCD-A8BB-D076432F14D1}" type="pres">
      <dgm:prSet presAssocID="{B7DEC4D1-682F-41F3-A905-1CCD13857560}" presName="spaceRect" presStyleCnt="0"/>
      <dgm:spPr/>
    </dgm:pt>
    <dgm:pt modelId="{9017CD10-18AD-4737-884B-89F4C86A1040}" type="pres">
      <dgm:prSet presAssocID="{B7DEC4D1-682F-41F3-A905-1CCD13857560}" presName="textRect" presStyleLbl="revTx" presStyleIdx="0" presStyleCnt="6">
        <dgm:presLayoutVars>
          <dgm:chMax val="1"/>
          <dgm:chPref val="1"/>
        </dgm:presLayoutVars>
      </dgm:prSet>
      <dgm:spPr/>
    </dgm:pt>
    <dgm:pt modelId="{824BEFE0-71F6-43AE-9138-6B665B261DCD}" type="pres">
      <dgm:prSet presAssocID="{FE399F49-ED8E-447A-9967-E8E958FD63E8}" presName="sibTrans" presStyleCnt="0"/>
      <dgm:spPr/>
    </dgm:pt>
    <dgm:pt modelId="{6DAA9BC8-9B90-473C-965B-1FDD2999E958}" type="pres">
      <dgm:prSet presAssocID="{E8A4702F-A52F-459A-AECD-B4602EBC9F63}" presName="compNode" presStyleCnt="0"/>
      <dgm:spPr/>
    </dgm:pt>
    <dgm:pt modelId="{3CC795EE-1E96-4DB6-8D01-0076BD27DACF}" type="pres">
      <dgm:prSet presAssocID="{E8A4702F-A52F-459A-AECD-B4602EBC9F63}" presName="iconBgRect" presStyleLbl="bgShp" presStyleIdx="1" presStyleCnt="6"/>
      <dgm:spPr/>
    </dgm:pt>
    <dgm:pt modelId="{3DF35EE8-F4D4-4F83-ABAD-0D7BF03BCE0E}" type="pres">
      <dgm:prSet presAssocID="{E8A4702F-A52F-459A-AECD-B4602EBC9F6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unione"/>
        </a:ext>
      </dgm:extLst>
    </dgm:pt>
    <dgm:pt modelId="{F49CE85E-17D8-4C94-A0C6-C4EC0D3397C6}" type="pres">
      <dgm:prSet presAssocID="{E8A4702F-A52F-459A-AECD-B4602EBC9F63}" presName="spaceRect" presStyleCnt="0"/>
      <dgm:spPr/>
    </dgm:pt>
    <dgm:pt modelId="{1DC5328E-4DBC-4DDC-8099-93EAD1CFC5F6}" type="pres">
      <dgm:prSet presAssocID="{E8A4702F-A52F-459A-AECD-B4602EBC9F63}" presName="textRect" presStyleLbl="revTx" presStyleIdx="1" presStyleCnt="6">
        <dgm:presLayoutVars>
          <dgm:chMax val="1"/>
          <dgm:chPref val="1"/>
        </dgm:presLayoutVars>
      </dgm:prSet>
      <dgm:spPr/>
    </dgm:pt>
    <dgm:pt modelId="{85936BD6-50AB-4119-A8DD-C68E9C77AC54}" type="pres">
      <dgm:prSet presAssocID="{9CA88F10-1AE7-4EEC-8837-B291438911F6}" presName="sibTrans" presStyleCnt="0"/>
      <dgm:spPr/>
    </dgm:pt>
    <dgm:pt modelId="{3C05FDA6-C50D-4C4B-9ECB-7E956C51FA9C}" type="pres">
      <dgm:prSet presAssocID="{B63C9AC9-5513-41ED-89F7-66BCF0D6E917}" presName="compNode" presStyleCnt="0"/>
      <dgm:spPr/>
    </dgm:pt>
    <dgm:pt modelId="{BC5D4E1C-253C-4AE5-BB7A-4E7EA505516E}" type="pres">
      <dgm:prSet presAssocID="{B63C9AC9-5513-41ED-89F7-66BCF0D6E917}" presName="iconBgRect" presStyleLbl="bgShp" presStyleIdx="2" presStyleCnt="6"/>
      <dgm:spPr/>
    </dgm:pt>
    <dgm:pt modelId="{CE6F7A08-DF6F-4C1D-84D6-B6DBFE7A3FCE}" type="pres">
      <dgm:prSet presAssocID="{B63C9AC9-5513-41ED-89F7-66BCF0D6E91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8B3478F6-65D0-4751-9803-075006068937}" type="pres">
      <dgm:prSet presAssocID="{B63C9AC9-5513-41ED-89F7-66BCF0D6E917}" presName="spaceRect" presStyleCnt="0"/>
      <dgm:spPr/>
    </dgm:pt>
    <dgm:pt modelId="{C8D42A51-7D73-41FF-B6C5-0064231ADB8D}" type="pres">
      <dgm:prSet presAssocID="{B63C9AC9-5513-41ED-89F7-66BCF0D6E917}" presName="textRect" presStyleLbl="revTx" presStyleIdx="2" presStyleCnt="6">
        <dgm:presLayoutVars>
          <dgm:chMax val="1"/>
          <dgm:chPref val="1"/>
        </dgm:presLayoutVars>
      </dgm:prSet>
      <dgm:spPr/>
    </dgm:pt>
    <dgm:pt modelId="{E017DF4F-D720-4685-9CC2-CA7360E6160B}" type="pres">
      <dgm:prSet presAssocID="{2F99A996-B6C2-4877-B914-B465821BB7E3}" presName="sibTrans" presStyleCnt="0"/>
      <dgm:spPr/>
    </dgm:pt>
    <dgm:pt modelId="{28CF3A62-7548-4CBA-B08D-C55E9EB72E00}" type="pres">
      <dgm:prSet presAssocID="{919E777C-943F-4DF9-9B67-D315F510C37A}" presName="compNode" presStyleCnt="0"/>
      <dgm:spPr/>
    </dgm:pt>
    <dgm:pt modelId="{EA2AB524-847E-4C5A-BB63-9FBD2CE656BA}" type="pres">
      <dgm:prSet presAssocID="{919E777C-943F-4DF9-9B67-D315F510C37A}" presName="iconBgRect" presStyleLbl="bgShp" presStyleIdx="3" presStyleCnt="6"/>
      <dgm:spPr/>
    </dgm:pt>
    <dgm:pt modelId="{CFA110C6-40DC-442E-8E24-D095689F7C5F}" type="pres">
      <dgm:prSet presAssocID="{919E777C-943F-4DF9-9B67-D315F510C37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71914CAF-2F05-49BD-B9A9-FD55D29811B5}" type="pres">
      <dgm:prSet presAssocID="{919E777C-943F-4DF9-9B67-D315F510C37A}" presName="spaceRect" presStyleCnt="0"/>
      <dgm:spPr/>
    </dgm:pt>
    <dgm:pt modelId="{FED64E9D-5906-45E4-AFB4-16E21372DD2E}" type="pres">
      <dgm:prSet presAssocID="{919E777C-943F-4DF9-9B67-D315F510C37A}" presName="textRect" presStyleLbl="revTx" presStyleIdx="3" presStyleCnt="6">
        <dgm:presLayoutVars>
          <dgm:chMax val="1"/>
          <dgm:chPref val="1"/>
        </dgm:presLayoutVars>
      </dgm:prSet>
      <dgm:spPr/>
    </dgm:pt>
    <dgm:pt modelId="{0BFF468C-8001-42CF-8101-50480BE8F9F0}" type="pres">
      <dgm:prSet presAssocID="{02471023-38FD-43D1-9D1F-8449216E3274}" presName="sibTrans" presStyleCnt="0"/>
      <dgm:spPr/>
    </dgm:pt>
    <dgm:pt modelId="{472E73CC-7310-4441-B6C3-22FB92D14B06}" type="pres">
      <dgm:prSet presAssocID="{74E67A17-0C67-4359-8DD7-CD7D8549A285}" presName="compNode" presStyleCnt="0"/>
      <dgm:spPr/>
    </dgm:pt>
    <dgm:pt modelId="{9400E055-D84B-42D8-9FA9-5BBC07F24D87}" type="pres">
      <dgm:prSet presAssocID="{74E67A17-0C67-4359-8DD7-CD7D8549A285}" presName="iconBgRect" presStyleLbl="bgShp" presStyleIdx="4" presStyleCnt="6"/>
      <dgm:spPr/>
    </dgm:pt>
    <dgm:pt modelId="{E4955206-9D6C-426E-91E4-24D5097624DC}" type="pres">
      <dgm:prSet presAssocID="{74E67A17-0C67-4359-8DD7-CD7D8549A28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te"/>
        </a:ext>
      </dgm:extLst>
    </dgm:pt>
    <dgm:pt modelId="{E5F67A6D-BF6B-405A-ADA4-D8D2BA2D702D}" type="pres">
      <dgm:prSet presAssocID="{74E67A17-0C67-4359-8DD7-CD7D8549A285}" presName="spaceRect" presStyleCnt="0"/>
      <dgm:spPr/>
    </dgm:pt>
    <dgm:pt modelId="{8A5D9484-4DAB-4B3C-A8FA-B8DE9E827844}" type="pres">
      <dgm:prSet presAssocID="{74E67A17-0C67-4359-8DD7-CD7D8549A285}" presName="textRect" presStyleLbl="revTx" presStyleIdx="4" presStyleCnt="6">
        <dgm:presLayoutVars>
          <dgm:chMax val="1"/>
          <dgm:chPref val="1"/>
        </dgm:presLayoutVars>
      </dgm:prSet>
      <dgm:spPr/>
    </dgm:pt>
    <dgm:pt modelId="{9335047E-800A-466A-82E4-1B3CD112306A}" type="pres">
      <dgm:prSet presAssocID="{50DB1E50-19C7-4B8A-82EF-ED1B5205374F}" presName="sibTrans" presStyleCnt="0"/>
      <dgm:spPr/>
    </dgm:pt>
    <dgm:pt modelId="{6192319C-F6E0-4DC6-B2DA-485F67FF7C5D}" type="pres">
      <dgm:prSet presAssocID="{1BAAA5BA-61AC-495E-A00C-B782E3C088F2}" presName="compNode" presStyleCnt="0"/>
      <dgm:spPr/>
    </dgm:pt>
    <dgm:pt modelId="{93255531-610A-4221-ACBD-25DF8B3DCE00}" type="pres">
      <dgm:prSet presAssocID="{1BAAA5BA-61AC-495E-A00C-B782E3C088F2}" presName="iconBgRect" presStyleLbl="bgShp" presStyleIdx="5" presStyleCnt="6"/>
      <dgm:spPr/>
    </dgm:pt>
    <dgm:pt modelId="{AB5FB2E6-FC81-4B87-A1F6-B9DC1EFE5F2E}" type="pres">
      <dgm:prSet presAssocID="{1BAAA5BA-61AC-495E-A00C-B782E3C088F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tomobile"/>
        </a:ext>
      </dgm:extLst>
    </dgm:pt>
    <dgm:pt modelId="{447883FF-4725-41B6-9868-8ED0D3585E2F}" type="pres">
      <dgm:prSet presAssocID="{1BAAA5BA-61AC-495E-A00C-B782E3C088F2}" presName="spaceRect" presStyleCnt="0"/>
      <dgm:spPr/>
    </dgm:pt>
    <dgm:pt modelId="{DE2B409D-D6E6-4DE6-ACF0-351119DE561D}" type="pres">
      <dgm:prSet presAssocID="{1BAAA5BA-61AC-495E-A00C-B782E3C088F2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15D1402-FBD8-4BC0-9D4C-E77A6F72832C}" type="presOf" srcId="{E8A4702F-A52F-459A-AECD-B4602EBC9F63}" destId="{1DC5328E-4DBC-4DDC-8099-93EAD1CFC5F6}" srcOrd="0" destOrd="0" presId="urn:microsoft.com/office/officeart/2018/5/layout/IconCircleLabelList"/>
    <dgm:cxn modelId="{A8721B1E-103F-4274-8728-D820A3304139}" srcId="{7E37F0B0-B5C8-43E7-BABD-15F83653606C}" destId="{74E67A17-0C67-4359-8DD7-CD7D8549A285}" srcOrd="4" destOrd="0" parTransId="{1DFDCC33-228B-4C7C-898A-17394C030759}" sibTransId="{50DB1E50-19C7-4B8A-82EF-ED1B5205374F}"/>
    <dgm:cxn modelId="{ADAEB136-6766-47C5-8C58-71FCD5DA1CB1}" type="presOf" srcId="{7E37F0B0-B5C8-43E7-BABD-15F83653606C}" destId="{1C0AD67C-A657-4D20-98A5-5A242D97FBB9}" srcOrd="0" destOrd="0" presId="urn:microsoft.com/office/officeart/2018/5/layout/IconCircleLabelList"/>
    <dgm:cxn modelId="{26F2B149-2AB1-441C-AE83-2E408B15AA85}" srcId="{7E37F0B0-B5C8-43E7-BABD-15F83653606C}" destId="{919E777C-943F-4DF9-9B67-D315F510C37A}" srcOrd="3" destOrd="0" parTransId="{27D1F242-AA44-4FB5-AB92-BE048630CA3F}" sibTransId="{02471023-38FD-43D1-9D1F-8449216E3274}"/>
    <dgm:cxn modelId="{441D654B-B790-4085-898F-CA25591BB1AB}" srcId="{7E37F0B0-B5C8-43E7-BABD-15F83653606C}" destId="{B63C9AC9-5513-41ED-89F7-66BCF0D6E917}" srcOrd="2" destOrd="0" parTransId="{1FBFB551-8171-4D3C-960C-34558385C066}" sibTransId="{2F99A996-B6C2-4877-B914-B465821BB7E3}"/>
    <dgm:cxn modelId="{7302D54B-1F9B-4EE6-845C-8540DE16E86E}" srcId="{7E37F0B0-B5C8-43E7-BABD-15F83653606C}" destId="{1BAAA5BA-61AC-495E-A00C-B782E3C088F2}" srcOrd="5" destOrd="0" parTransId="{6F680686-7D61-4A07-83F1-BF6B340F2371}" sibTransId="{50148954-16A7-4AC0-9699-B4D6E18ADE5C}"/>
    <dgm:cxn modelId="{657C5272-9980-4E84-B8F2-C01A51672E9D}" type="presOf" srcId="{B7DEC4D1-682F-41F3-A905-1CCD13857560}" destId="{9017CD10-18AD-4737-884B-89F4C86A1040}" srcOrd="0" destOrd="0" presId="urn:microsoft.com/office/officeart/2018/5/layout/IconCircleLabelList"/>
    <dgm:cxn modelId="{55377D76-F8BF-46B3-BF03-88FD1A48D2A9}" srcId="{7E37F0B0-B5C8-43E7-BABD-15F83653606C}" destId="{B7DEC4D1-682F-41F3-A905-1CCD13857560}" srcOrd="0" destOrd="0" parTransId="{E4CA56A4-2A1B-4E9D-826E-9FEBAC1F5EA9}" sibTransId="{FE399F49-ED8E-447A-9967-E8E958FD63E8}"/>
    <dgm:cxn modelId="{800B1BA3-1E6B-4559-953B-627D9F426E84}" type="presOf" srcId="{919E777C-943F-4DF9-9B67-D315F510C37A}" destId="{FED64E9D-5906-45E4-AFB4-16E21372DD2E}" srcOrd="0" destOrd="0" presId="urn:microsoft.com/office/officeart/2018/5/layout/IconCircleLabelList"/>
    <dgm:cxn modelId="{983D58BF-C756-4F2A-84F8-62413B8A22F0}" type="presOf" srcId="{B63C9AC9-5513-41ED-89F7-66BCF0D6E917}" destId="{C8D42A51-7D73-41FF-B6C5-0064231ADB8D}" srcOrd="0" destOrd="0" presId="urn:microsoft.com/office/officeart/2018/5/layout/IconCircleLabelList"/>
    <dgm:cxn modelId="{4762BBC1-C0AF-44D7-B9F5-5B50F259D062}" type="presOf" srcId="{1BAAA5BA-61AC-495E-A00C-B782E3C088F2}" destId="{DE2B409D-D6E6-4DE6-ACF0-351119DE561D}" srcOrd="0" destOrd="0" presId="urn:microsoft.com/office/officeart/2018/5/layout/IconCircleLabelList"/>
    <dgm:cxn modelId="{E58271CF-3FB9-44EB-86EE-73AAE2E25DBB}" srcId="{7E37F0B0-B5C8-43E7-BABD-15F83653606C}" destId="{E8A4702F-A52F-459A-AECD-B4602EBC9F63}" srcOrd="1" destOrd="0" parTransId="{1EF6E1DF-7892-40F7-BB17-E68150873427}" sibTransId="{9CA88F10-1AE7-4EEC-8837-B291438911F6}"/>
    <dgm:cxn modelId="{BBBC86DF-A2B0-4235-A0C2-A3B5DEA90060}" type="presOf" srcId="{74E67A17-0C67-4359-8DD7-CD7D8549A285}" destId="{8A5D9484-4DAB-4B3C-A8FA-B8DE9E827844}" srcOrd="0" destOrd="0" presId="urn:microsoft.com/office/officeart/2018/5/layout/IconCircleLabelList"/>
    <dgm:cxn modelId="{1F7E817E-8AE9-496B-B7A1-14B94488CECF}" type="presParOf" srcId="{1C0AD67C-A657-4D20-98A5-5A242D97FBB9}" destId="{9C73D5B5-BF16-4702-AE9E-2B6BF4923475}" srcOrd="0" destOrd="0" presId="urn:microsoft.com/office/officeart/2018/5/layout/IconCircleLabelList"/>
    <dgm:cxn modelId="{325D3FC3-E15C-429B-B3E1-591D3F1BA839}" type="presParOf" srcId="{9C73D5B5-BF16-4702-AE9E-2B6BF4923475}" destId="{EB30A29D-E687-49E0-BB9D-A1856960E71E}" srcOrd="0" destOrd="0" presId="urn:microsoft.com/office/officeart/2018/5/layout/IconCircleLabelList"/>
    <dgm:cxn modelId="{FA7F9F79-7F41-4260-BFB5-D9F43C205AF9}" type="presParOf" srcId="{9C73D5B5-BF16-4702-AE9E-2B6BF4923475}" destId="{761ABAB7-6454-4F87-A3E3-FEBBA12C4DE4}" srcOrd="1" destOrd="0" presId="urn:microsoft.com/office/officeart/2018/5/layout/IconCircleLabelList"/>
    <dgm:cxn modelId="{AB66BC57-AA2D-4E4C-80C3-93F6D05F2428}" type="presParOf" srcId="{9C73D5B5-BF16-4702-AE9E-2B6BF4923475}" destId="{2F82ABD9-E1CD-4BCD-A8BB-D076432F14D1}" srcOrd="2" destOrd="0" presId="urn:microsoft.com/office/officeart/2018/5/layout/IconCircleLabelList"/>
    <dgm:cxn modelId="{4DC15A1F-8B41-4FCE-A507-282C1322F15C}" type="presParOf" srcId="{9C73D5B5-BF16-4702-AE9E-2B6BF4923475}" destId="{9017CD10-18AD-4737-884B-89F4C86A1040}" srcOrd="3" destOrd="0" presId="urn:microsoft.com/office/officeart/2018/5/layout/IconCircleLabelList"/>
    <dgm:cxn modelId="{AA0E3F03-2F3A-41AA-B81B-155DCCDE8700}" type="presParOf" srcId="{1C0AD67C-A657-4D20-98A5-5A242D97FBB9}" destId="{824BEFE0-71F6-43AE-9138-6B665B261DCD}" srcOrd="1" destOrd="0" presId="urn:microsoft.com/office/officeart/2018/5/layout/IconCircleLabelList"/>
    <dgm:cxn modelId="{12ECA17D-7D63-468A-9ADA-D42E6305D487}" type="presParOf" srcId="{1C0AD67C-A657-4D20-98A5-5A242D97FBB9}" destId="{6DAA9BC8-9B90-473C-965B-1FDD2999E958}" srcOrd="2" destOrd="0" presId="urn:microsoft.com/office/officeart/2018/5/layout/IconCircleLabelList"/>
    <dgm:cxn modelId="{07ADC307-40CF-4C48-BE2B-B0656A37C67B}" type="presParOf" srcId="{6DAA9BC8-9B90-473C-965B-1FDD2999E958}" destId="{3CC795EE-1E96-4DB6-8D01-0076BD27DACF}" srcOrd="0" destOrd="0" presId="urn:microsoft.com/office/officeart/2018/5/layout/IconCircleLabelList"/>
    <dgm:cxn modelId="{1B659AF3-6240-484A-9C8A-9E3FE35A95EA}" type="presParOf" srcId="{6DAA9BC8-9B90-473C-965B-1FDD2999E958}" destId="{3DF35EE8-F4D4-4F83-ABAD-0D7BF03BCE0E}" srcOrd="1" destOrd="0" presId="urn:microsoft.com/office/officeart/2018/5/layout/IconCircleLabelList"/>
    <dgm:cxn modelId="{F59362B5-0E32-4088-BD40-2389A8CEA7D3}" type="presParOf" srcId="{6DAA9BC8-9B90-473C-965B-1FDD2999E958}" destId="{F49CE85E-17D8-4C94-A0C6-C4EC0D3397C6}" srcOrd="2" destOrd="0" presId="urn:microsoft.com/office/officeart/2018/5/layout/IconCircleLabelList"/>
    <dgm:cxn modelId="{872F7246-4443-46B3-867C-EA0BFD8B0C63}" type="presParOf" srcId="{6DAA9BC8-9B90-473C-965B-1FDD2999E958}" destId="{1DC5328E-4DBC-4DDC-8099-93EAD1CFC5F6}" srcOrd="3" destOrd="0" presId="urn:microsoft.com/office/officeart/2018/5/layout/IconCircleLabelList"/>
    <dgm:cxn modelId="{A22F2260-1694-4C2D-B846-113C6C6459E3}" type="presParOf" srcId="{1C0AD67C-A657-4D20-98A5-5A242D97FBB9}" destId="{85936BD6-50AB-4119-A8DD-C68E9C77AC54}" srcOrd="3" destOrd="0" presId="urn:microsoft.com/office/officeart/2018/5/layout/IconCircleLabelList"/>
    <dgm:cxn modelId="{AC5EBE8A-35A3-40C9-A673-827AD533D255}" type="presParOf" srcId="{1C0AD67C-A657-4D20-98A5-5A242D97FBB9}" destId="{3C05FDA6-C50D-4C4B-9ECB-7E956C51FA9C}" srcOrd="4" destOrd="0" presId="urn:microsoft.com/office/officeart/2018/5/layout/IconCircleLabelList"/>
    <dgm:cxn modelId="{710FFA65-1BFB-4760-B51D-AAD897DC1857}" type="presParOf" srcId="{3C05FDA6-C50D-4C4B-9ECB-7E956C51FA9C}" destId="{BC5D4E1C-253C-4AE5-BB7A-4E7EA505516E}" srcOrd="0" destOrd="0" presId="urn:microsoft.com/office/officeart/2018/5/layout/IconCircleLabelList"/>
    <dgm:cxn modelId="{2779367A-6592-44DC-AE23-58C6960BBCEE}" type="presParOf" srcId="{3C05FDA6-C50D-4C4B-9ECB-7E956C51FA9C}" destId="{CE6F7A08-DF6F-4C1D-84D6-B6DBFE7A3FCE}" srcOrd="1" destOrd="0" presId="urn:microsoft.com/office/officeart/2018/5/layout/IconCircleLabelList"/>
    <dgm:cxn modelId="{40BB32FB-DF14-4940-9062-896241FF3425}" type="presParOf" srcId="{3C05FDA6-C50D-4C4B-9ECB-7E956C51FA9C}" destId="{8B3478F6-65D0-4751-9803-075006068937}" srcOrd="2" destOrd="0" presId="urn:microsoft.com/office/officeart/2018/5/layout/IconCircleLabelList"/>
    <dgm:cxn modelId="{1D90A858-8553-4CF3-8B2D-7008B0C36CEA}" type="presParOf" srcId="{3C05FDA6-C50D-4C4B-9ECB-7E956C51FA9C}" destId="{C8D42A51-7D73-41FF-B6C5-0064231ADB8D}" srcOrd="3" destOrd="0" presId="urn:microsoft.com/office/officeart/2018/5/layout/IconCircleLabelList"/>
    <dgm:cxn modelId="{5E4D98D3-FE62-4BB0-910F-F072197CE6DF}" type="presParOf" srcId="{1C0AD67C-A657-4D20-98A5-5A242D97FBB9}" destId="{E017DF4F-D720-4685-9CC2-CA7360E6160B}" srcOrd="5" destOrd="0" presId="urn:microsoft.com/office/officeart/2018/5/layout/IconCircleLabelList"/>
    <dgm:cxn modelId="{17B6B826-27D6-4563-A0BC-544A985E6E23}" type="presParOf" srcId="{1C0AD67C-A657-4D20-98A5-5A242D97FBB9}" destId="{28CF3A62-7548-4CBA-B08D-C55E9EB72E00}" srcOrd="6" destOrd="0" presId="urn:microsoft.com/office/officeart/2018/5/layout/IconCircleLabelList"/>
    <dgm:cxn modelId="{240E909D-1081-4CD8-940F-B34B6F6C036F}" type="presParOf" srcId="{28CF3A62-7548-4CBA-B08D-C55E9EB72E00}" destId="{EA2AB524-847E-4C5A-BB63-9FBD2CE656BA}" srcOrd="0" destOrd="0" presId="urn:microsoft.com/office/officeart/2018/5/layout/IconCircleLabelList"/>
    <dgm:cxn modelId="{A7D7611A-D7FD-4EE9-B234-D561BA5CB44E}" type="presParOf" srcId="{28CF3A62-7548-4CBA-B08D-C55E9EB72E00}" destId="{CFA110C6-40DC-442E-8E24-D095689F7C5F}" srcOrd="1" destOrd="0" presId="urn:microsoft.com/office/officeart/2018/5/layout/IconCircleLabelList"/>
    <dgm:cxn modelId="{8020326C-54EF-40D0-BEEB-FF11E4B3BBEC}" type="presParOf" srcId="{28CF3A62-7548-4CBA-B08D-C55E9EB72E00}" destId="{71914CAF-2F05-49BD-B9A9-FD55D29811B5}" srcOrd="2" destOrd="0" presId="urn:microsoft.com/office/officeart/2018/5/layout/IconCircleLabelList"/>
    <dgm:cxn modelId="{1C48F6A6-31A7-4DCF-B03D-F8AF338DD0E5}" type="presParOf" srcId="{28CF3A62-7548-4CBA-B08D-C55E9EB72E00}" destId="{FED64E9D-5906-45E4-AFB4-16E21372DD2E}" srcOrd="3" destOrd="0" presId="urn:microsoft.com/office/officeart/2018/5/layout/IconCircleLabelList"/>
    <dgm:cxn modelId="{35795A6D-DF6F-4CBE-B249-526353A05035}" type="presParOf" srcId="{1C0AD67C-A657-4D20-98A5-5A242D97FBB9}" destId="{0BFF468C-8001-42CF-8101-50480BE8F9F0}" srcOrd="7" destOrd="0" presId="urn:microsoft.com/office/officeart/2018/5/layout/IconCircleLabelList"/>
    <dgm:cxn modelId="{EBB78AFF-4A62-4CBC-8589-76CA0C9FE912}" type="presParOf" srcId="{1C0AD67C-A657-4D20-98A5-5A242D97FBB9}" destId="{472E73CC-7310-4441-B6C3-22FB92D14B06}" srcOrd="8" destOrd="0" presId="urn:microsoft.com/office/officeart/2018/5/layout/IconCircleLabelList"/>
    <dgm:cxn modelId="{AF837A79-8060-41F1-8508-B48A885E6B7E}" type="presParOf" srcId="{472E73CC-7310-4441-B6C3-22FB92D14B06}" destId="{9400E055-D84B-42D8-9FA9-5BBC07F24D87}" srcOrd="0" destOrd="0" presId="urn:microsoft.com/office/officeart/2018/5/layout/IconCircleLabelList"/>
    <dgm:cxn modelId="{D5CA8E63-FAB4-4294-8B83-1AF3750E9F78}" type="presParOf" srcId="{472E73CC-7310-4441-B6C3-22FB92D14B06}" destId="{E4955206-9D6C-426E-91E4-24D5097624DC}" srcOrd="1" destOrd="0" presId="urn:microsoft.com/office/officeart/2018/5/layout/IconCircleLabelList"/>
    <dgm:cxn modelId="{63EC61F5-77CF-4887-857F-499AC1C28FAC}" type="presParOf" srcId="{472E73CC-7310-4441-B6C3-22FB92D14B06}" destId="{E5F67A6D-BF6B-405A-ADA4-D8D2BA2D702D}" srcOrd="2" destOrd="0" presId="urn:microsoft.com/office/officeart/2018/5/layout/IconCircleLabelList"/>
    <dgm:cxn modelId="{F9D70BFE-FC87-4E75-95C0-AB9DA74F15B3}" type="presParOf" srcId="{472E73CC-7310-4441-B6C3-22FB92D14B06}" destId="{8A5D9484-4DAB-4B3C-A8FA-B8DE9E827844}" srcOrd="3" destOrd="0" presId="urn:microsoft.com/office/officeart/2018/5/layout/IconCircleLabelList"/>
    <dgm:cxn modelId="{9EC1561D-2BED-4D4A-9D4C-86F000CF52BE}" type="presParOf" srcId="{1C0AD67C-A657-4D20-98A5-5A242D97FBB9}" destId="{9335047E-800A-466A-82E4-1B3CD112306A}" srcOrd="9" destOrd="0" presId="urn:microsoft.com/office/officeart/2018/5/layout/IconCircleLabelList"/>
    <dgm:cxn modelId="{265666F4-F7BA-427E-8BA9-7E06A8F1CEAC}" type="presParOf" srcId="{1C0AD67C-A657-4D20-98A5-5A242D97FBB9}" destId="{6192319C-F6E0-4DC6-B2DA-485F67FF7C5D}" srcOrd="10" destOrd="0" presId="urn:microsoft.com/office/officeart/2018/5/layout/IconCircleLabelList"/>
    <dgm:cxn modelId="{DBFD0CC5-DC56-4E11-90D0-23925DB5143B}" type="presParOf" srcId="{6192319C-F6E0-4DC6-B2DA-485F67FF7C5D}" destId="{93255531-610A-4221-ACBD-25DF8B3DCE00}" srcOrd="0" destOrd="0" presId="urn:microsoft.com/office/officeart/2018/5/layout/IconCircleLabelList"/>
    <dgm:cxn modelId="{FBB3014F-DA93-417D-B98F-C0CE5444DB1F}" type="presParOf" srcId="{6192319C-F6E0-4DC6-B2DA-485F67FF7C5D}" destId="{AB5FB2E6-FC81-4B87-A1F6-B9DC1EFE5F2E}" srcOrd="1" destOrd="0" presId="urn:microsoft.com/office/officeart/2018/5/layout/IconCircleLabelList"/>
    <dgm:cxn modelId="{42DFC045-6539-40CE-B780-4950621F9718}" type="presParOf" srcId="{6192319C-F6E0-4DC6-B2DA-485F67FF7C5D}" destId="{447883FF-4725-41B6-9868-8ED0D3585E2F}" srcOrd="2" destOrd="0" presId="urn:microsoft.com/office/officeart/2018/5/layout/IconCircleLabelList"/>
    <dgm:cxn modelId="{B0F81A88-314B-4E23-A82A-9F60EA20ABCB}" type="presParOf" srcId="{6192319C-F6E0-4DC6-B2DA-485F67FF7C5D}" destId="{DE2B409D-D6E6-4DE6-ACF0-351119DE561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FC5485-3386-40E3-A8B4-FD24EAD914C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712D97B-EFDD-4898-A08A-F09F1CBBFE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 b="1" baseline="0"/>
            <a:t>Data Collection</a:t>
          </a:r>
          <a:endParaRPr lang="en-US"/>
        </a:p>
      </dgm:t>
    </dgm:pt>
    <dgm:pt modelId="{819492B1-257E-4354-A8CC-4ACEF09C65D0}" type="parTrans" cxnId="{709E4F4F-0AAE-4C09-8D73-A375927BEE7A}">
      <dgm:prSet/>
      <dgm:spPr/>
      <dgm:t>
        <a:bodyPr/>
        <a:lstStyle/>
        <a:p>
          <a:endParaRPr lang="en-US"/>
        </a:p>
      </dgm:t>
    </dgm:pt>
    <dgm:pt modelId="{B9FC98FA-5DC2-42B1-A61E-709362888C71}" type="sibTrans" cxnId="{709E4F4F-0AAE-4C09-8D73-A375927BEE7A}">
      <dgm:prSet/>
      <dgm:spPr/>
      <dgm:t>
        <a:bodyPr/>
        <a:lstStyle/>
        <a:p>
          <a:endParaRPr lang="en-US"/>
        </a:p>
      </dgm:t>
    </dgm:pt>
    <dgm:pt modelId="{E84F177F-F8EF-46C2-8DA0-7AD204F19BA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 b="1" baseline="0"/>
            <a:t>Data Analysis</a:t>
          </a:r>
          <a:endParaRPr lang="en-US"/>
        </a:p>
      </dgm:t>
    </dgm:pt>
    <dgm:pt modelId="{2C276F04-569F-4BD4-ACD2-A6750F7BE108}" type="parTrans" cxnId="{5C61F6E8-5485-41D0-AFD3-3C46C3CDF968}">
      <dgm:prSet/>
      <dgm:spPr/>
      <dgm:t>
        <a:bodyPr/>
        <a:lstStyle/>
        <a:p>
          <a:endParaRPr lang="en-US"/>
        </a:p>
      </dgm:t>
    </dgm:pt>
    <dgm:pt modelId="{25640281-F9BB-43F9-89FC-C578EC489B36}" type="sibTrans" cxnId="{5C61F6E8-5485-41D0-AFD3-3C46C3CDF968}">
      <dgm:prSet/>
      <dgm:spPr/>
      <dgm:t>
        <a:bodyPr/>
        <a:lstStyle/>
        <a:p>
          <a:endParaRPr lang="en-US"/>
        </a:p>
      </dgm:t>
    </dgm:pt>
    <dgm:pt modelId="{65233C0B-7706-4209-9B93-4E49E0F156D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 b="1" baseline="0"/>
            <a:t>Data Decision</a:t>
          </a:r>
          <a:endParaRPr lang="en-US"/>
        </a:p>
      </dgm:t>
    </dgm:pt>
    <dgm:pt modelId="{49E3EE57-8F36-4C18-9EB9-C8039EC14F72}" type="parTrans" cxnId="{D3EDBB7F-26AC-4BF8-9D05-E95C43AAF899}">
      <dgm:prSet/>
      <dgm:spPr/>
      <dgm:t>
        <a:bodyPr/>
        <a:lstStyle/>
        <a:p>
          <a:endParaRPr lang="en-US"/>
        </a:p>
      </dgm:t>
    </dgm:pt>
    <dgm:pt modelId="{008B9905-B227-4549-8ABB-FB130D463F57}" type="sibTrans" cxnId="{D3EDBB7F-26AC-4BF8-9D05-E95C43AAF899}">
      <dgm:prSet/>
      <dgm:spPr/>
      <dgm:t>
        <a:bodyPr/>
        <a:lstStyle/>
        <a:p>
          <a:endParaRPr lang="en-US"/>
        </a:p>
      </dgm:t>
    </dgm:pt>
    <dgm:pt modelId="{F68CFD68-198F-442F-A247-36EEDE94611A}" type="pres">
      <dgm:prSet presAssocID="{38FC5485-3386-40E3-A8B4-FD24EAD914C6}" presName="root" presStyleCnt="0">
        <dgm:presLayoutVars>
          <dgm:dir/>
          <dgm:resizeHandles val="exact"/>
        </dgm:presLayoutVars>
      </dgm:prSet>
      <dgm:spPr/>
    </dgm:pt>
    <dgm:pt modelId="{B29CA88C-2F48-4358-8747-737597743E5C}" type="pres">
      <dgm:prSet presAssocID="{5712D97B-EFDD-4898-A08A-F09F1CBBFEC9}" presName="compNode" presStyleCnt="0"/>
      <dgm:spPr/>
    </dgm:pt>
    <dgm:pt modelId="{B206C10B-37EC-40F3-9CCB-83B09E20EC9A}" type="pres">
      <dgm:prSet presAssocID="{5712D97B-EFDD-4898-A08A-F09F1CBBFEC9}" presName="iconBgRect" presStyleLbl="bgShp" presStyleIdx="0" presStyleCnt="3"/>
      <dgm:spPr/>
    </dgm:pt>
    <dgm:pt modelId="{5077ECD2-2354-4047-817F-5FCA12146024}" type="pres">
      <dgm:prSet presAssocID="{5712D97B-EFDD-4898-A08A-F09F1CBBFE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C2A55CB-7AB7-44B0-B8A2-E19ACD0A0C43}" type="pres">
      <dgm:prSet presAssocID="{5712D97B-EFDD-4898-A08A-F09F1CBBFEC9}" presName="spaceRect" presStyleCnt="0"/>
      <dgm:spPr/>
    </dgm:pt>
    <dgm:pt modelId="{0274BCE6-075A-4D0C-89CD-D77A7F2F6C0E}" type="pres">
      <dgm:prSet presAssocID="{5712D97B-EFDD-4898-A08A-F09F1CBBFEC9}" presName="textRect" presStyleLbl="revTx" presStyleIdx="0" presStyleCnt="3">
        <dgm:presLayoutVars>
          <dgm:chMax val="1"/>
          <dgm:chPref val="1"/>
        </dgm:presLayoutVars>
      </dgm:prSet>
      <dgm:spPr/>
    </dgm:pt>
    <dgm:pt modelId="{98E7AB3C-5E29-4FC8-8BCF-EFA09216A708}" type="pres">
      <dgm:prSet presAssocID="{B9FC98FA-5DC2-42B1-A61E-709362888C71}" presName="sibTrans" presStyleCnt="0"/>
      <dgm:spPr/>
    </dgm:pt>
    <dgm:pt modelId="{A73838F0-7C71-4544-9EC8-4FB1AD25BED4}" type="pres">
      <dgm:prSet presAssocID="{E84F177F-F8EF-46C2-8DA0-7AD204F19BA4}" presName="compNode" presStyleCnt="0"/>
      <dgm:spPr/>
    </dgm:pt>
    <dgm:pt modelId="{B4331BEA-0E9A-48EA-8FE8-715BADA3B849}" type="pres">
      <dgm:prSet presAssocID="{E84F177F-F8EF-46C2-8DA0-7AD204F19BA4}" presName="iconBgRect" presStyleLbl="bgShp" presStyleIdx="1" presStyleCnt="3"/>
      <dgm:spPr/>
    </dgm:pt>
    <dgm:pt modelId="{7C9B6E6F-4112-4C13-B8D9-3413B205DC15}" type="pres">
      <dgm:prSet presAssocID="{E84F177F-F8EF-46C2-8DA0-7AD204F19BA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9DA052F-E271-4041-B995-B42EACCC8513}" type="pres">
      <dgm:prSet presAssocID="{E84F177F-F8EF-46C2-8DA0-7AD204F19BA4}" presName="spaceRect" presStyleCnt="0"/>
      <dgm:spPr/>
    </dgm:pt>
    <dgm:pt modelId="{4C36E427-F602-42BA-9B8B-79BA076EC03E}" type="pres">
      <dgm:prSet presAssocID="{E84F177F-F8EF-46C2-8DA0-7AD204F19BA4}" presName="textRect" presStyleLbl="revTx" presStyleIdx="1" presStyleCnt="3">
        <dgm:presLayoutVars>
          <dgm:chMax val="1"/>
          <dgm:chPref val="1"/>
        </dgm:presLayoutVars>
      </dgm:prSet>
      <dgm:spPr/>
    </dgm:pt>
    <dgm:pt modelId="{400FA444-0D57-4B19-BC8F-D56B75CE627D}" type="pres">
      <dgm:prSet presAssocID="{25640281-F9BB-43F9-89FC-C578EC489B36}" presName="sibTrans" presStyleCnt="0"/>
      <dgm:spPr/>
    </dgm:pt>
    <dgm:pt modelId="{07B18EE2-3D24-4DEB-A687-EEDB40BEBF9F}" type="pres">
      <dgm:prSet presAssocID="{65233C0B-7706-4209-9B93-4E49E0F156D9}" presName="compNode" presStyleCnt="0"/>
      <dgm:spPr/>
    </dgm:pt>
    <dgm:pt modelId="{48FC9149-DC23-4573-B1B3-E71912AF77AF}" type="pres">
      <dgm:prSet presAssocID="{65233C0B-7706-4209-9B93-4E49E0F156D9}" presName="iconBgRect" presStyleLbl="bgShp" presStyleIdx="2" presStyleCnt="3"/>
      <dgm:spPr/>
    </dgm:pt>
    <dgm:pt modelId="{75FEEB16-33CB-4432-A166-4380F7F967E1}" type="pres">
      <dgm:prSet presAssocID="{65233C0B-7706-4209-9B93-4E49E0F156D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3770EE7A-0F7C-4FF5-8C81-C819C3C97048}" type="pres">
      <dgm:prSet presAssocID="{65233C0B-7706-4209-9B93-4E49E0F156D9}" presName="spaceRect" presStyleCnt="0"/>
      <dgm:spPr/>
    </dgm:pt>
    <dgm:pt modelId="{6A968D34-4280-4D6B-84F4-B5C2977C1FB4}" type="pres">
      <dgm:prSet presAssocID="{65233C0B-7706-4209-9B93-4E49E0F156D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67B9415-9049-435B-85C1-39AB8CA3E842}" type="presOf" srcId="{65233C0B-7706-4209-9B93-4E49E0F156D9}" destId="{6A968D34-4280-4D6B-84F4-B5C2977C1FB4}" srcOrd="0" destOrd="0" presId="urn:microsoft.com/office/officeart/2018/5/layout/IconCircleLabelList"/>
    <dgm:cxn modelId="{E7D95B2F-DEA1-4CCE-882B-D2831151C30C}" type="presOf" srcId="{38FC5485-3386-40E3-A8B4-FD24EAD914C6}" destId="{F68CFD68-198F-442F-A247-36EEDE94611A}" srcOrd="0" destOrd="0" presId="urn:microsoft.com/office/officeart/2018/5/layout/IconCircleLabelList"/>
    <dgm:cxn modelId="{709E4F4F-0AAE-4C09-8D73-A375927BEE7A}" srcId="{38FC5485-3386-40E3-A8B4-FD24EAD914C6}" destId="{5712D97B-EFDD-4898-A08A-F09F1CBBFEC9}" srcOrd="0" destOrd="0" parTransId="{819492B1-257E-4354-A8CC-4ACEF09C65D0}" sibTransId="{B9FC98FA-5DC2-42B1-A61E-709362888C71}"/>
    <dgm:cxn modelId="{8260FB7D-99D3-4862-A3E0-8854684D7A07}" type="presOf" srcId="{5712D97B-EFDD-4898-A08A-F09F1CBBFEC9}" destId="{0274BCE6-075A-4D0C-89CD-D77A7F2F6C0E}" srcOrd="0" destOrd="0" presId="urn:microsoft.com/office/officeart/2018/5/layout/IconCircleLabelList"/>
    <dgm:cxn modelId="{D3EDBB7F-26AC-4BF8-9D05-E95C43AAF899}" srcId="{38FC5485-3386-40E3-A8B4-FD24EAD914C6}" destId="{65233C0B-7706-4209-9B93-4E49E0F156D9}" srcOrd="2" destOrd="0" parTransId="{49E3EE57-8F36-4C18-9EB9-C8039EC14F72}" sibTransId="{008B9905-B227-4549-8ABB-FB130D463F57}"/>
    <dgm:cxn modelId="{A8C78290-9C34-45A5-A186-8D1F71448FFF}" type="presOf" srcId="{E84F177F-F8EF-46C2-8DA0-7AD204F19BA4}" destId="{4C36E427-F602-42BA-9B8B-79BA076EC03E}" srcOrd="0" destOrd="0" presId="urn:microsoft.com/office/officeart/2018/5/layout/IconCircleLabelList"/>
    <dgm:cxn modelId="{5C61F6E8-5485-41D0-AFD3-3C46C3CDF968}" srcId="{38FC5485-3386-40E3-A8B4-FD24EAD914C6}" destId="{E84F177F-F8EF-46C2-8DA0-7AD204F19BA4}" srcOrd="1" destOrd="0" parTransId="{2C276F04-569F-4BD4-ACD2-A6750F7BE108}" sibTransId="{25640281-F9BB-43F9-89FC-C578EC489B36}"/>
    <dgm:cxn modelId="{576AA41C-3C14-4D66-B71A-25DB8D965343}" type="presParOf" srcId="{F68CFD68-198F-442F-A247-36EEDE94611A}" destId="{B29CA88C-2F48-4358-8747-737597743E5C}" srcOrd="0" destOrd="0" presId="urn:microsoft.com/office/officeart/2018/5/layout/IconCircleLabelList"/>
    <dgm:cxn modelId="{FE226FCC-DFCD-45D2-976D-6564639A8C84}" type="presParOf" srcId="{B29CA88C-2F48-4358-8747-737597743E5C}" destId="{B206C10B-37EC-40F3-9CCB-83B09E20EC9A}" srcOrd="0" destOrd="0" presId="urn:microsoft.com/office/officeart/2018/5/layout/IconCircleLabelList"/>
    <dgm:cxn modelId="{21CCFB85-3E84-4E2D-8638-51AB9AC19325}" type="presParOf" srcId="{B29CA88C-2F48-4358-8747-737597743E5C}" destId="{5077ECD2-2354-4047-817F-5FCA12146024}" srcOrd="1" destOrd="0" presId="urn:microsoft.com/office/officeart/2018/5/layout/IconCircleLabelList"/>
    <dgm:cxn modelId="{F22EA86F-09EF-4AD7-A5CC-81437A9D2E72}" type="presParOf" srcId="{B29CA88C-2F48-4358-8747-737597743E5C}" destId="{DC2A55CB-7AB7-44B0-B8A2-E19ACD0A0C43}" srcOrd="2" destOrd="0" presId="urn:microsoft.com/office/officeart/2018/5/layout/IconCircleLabelList"/>
    <dgm:cxn modelId="{6F892504-503C-4DE7-AA33-B6077A088AAE}" type="presParOf" srcId="{B29CA88C-2F48-4358-8747-737597743E5C}" destId="{0274BCE6-075A-4D0C-89CD-D77A7F2F6C0E}" srcOrd="3" destOrd="0" presId="urn:microsoft.com/office/officeart/2018/5/layout/IconCircleLabelList"/>
    <dgm:cxn modelId="{0D6C4EB1-511E-4B85-A52B-9FEEE45E7812}" type="presParOf" srcId="{F68CFD68-198F-442F-A247-36EEDE94611A}" destId="{98E7AB3C-5E29-4FC8-8BCF-EFA09216A708}" srcOrd="1" destOrd="0" presId="urn:microsoft.com/office/officeart/2018/5/layout/IconCircleLabelList"/>
    <dgm:cxn modelId="{E9A93E25-92F1-42B2-9763-3149E87AE012}" type="presParOf" srcId="{F68CFD68-198F-442F-A247-36EEDE94611A}" destId="{A73838F0-7C71-4544-9EC8-4FB1AD25BED4}" srcOrd="2" destOrd="0" presId="urn:microsoft.com/office/officeart/2018/5/layout/IconCircleLabelList"/>
    <dgm:cxn modelId="{5258A2DB-65CA-4D40-8412-304308206B55}" type="presParOf" srcId="{A73838F0-7C71-4544-9EC8-4FB1AD25BED4}" destId="{B4331BEA-0E9A-48EA-8FE8-715BADA3B849}" srcOrd="0" destOrd="0" presId="urn:microsoft.com/office/officeart/2018/5/layout/IconCircleLabelList"/>
    <dgm:cxn modelId="{CC182E24-D383-4AC6-B738-9E6D10474BD7}" type="presParOf" srcId="{A73838F0-7C71-4544-9EC8-4FB1AD25BED4}" destId="{7C9B6E6F-4112-4C13-B8D9-3413B205DC15}" srcOrd="1" destOrd="0" presId="urn:microsoft.com/office/officeart/2018/5/layout/IconCircleLabelList"/>
    <dgm:cxn modelId="{4A1FCB7B-11D1-4314-BF04-C10C4F589D99}" type="presParOf" srcId="{A73838F0-7C71-4544-9EC8-4FB1AD25BED4}" destId="{79DA052F-E271-4041-B995-B42EACCC8513}" srcOrd="2" destOrd="0" presId="urn:microsoft.com/office/officeart/2018/5/layout/IconCircleLabelList"/>
    <dgm:cxn modelId="{173DBEE4-67B8-4711-83CA-88135D76679C}" type="presParOf" srcId="{A73838F0-7C71-4544-9EC8-4FB1AD25BED4}" destId="{4C36E427-F602-42BA-9B8B-79BA076EC03E}" srcOrd="3" destOrd="0" presId="urn:microsoft.com/office/officeart/2018/5/layout/IconCircleLabelList"/>
    <dgm:cxn modelId="{611E91AE-75EE-4275-B099-1F65B1AAF015}" type="presParOf" srcId="{F68CFD68-198F-442F-A247-36EEDE94611A}" destId="{400FA444-0D57-4B19-BC8F-D56B75CE627D}" srcOrd="3" destOrd="0" presId="urn:microsoft.com/office/officeart/2018/5/layout/IconCircleLabelList"/>
    <dgm:cxn modelId="{87873427-3978-49A0-9203-8A4B9920A687}" type="presParOf" srcId="{F68CFD68-198F-442F-A247-36EEDE94611A}" destId="{07B18EE2-3D24-4DEB-A687-EEDB40BEBF9F}" srcOrd="4" destOrd="0" presId="urn:microsoft.com/office/officeart/2018/5/layout/IconCircleLabelList"/>
    <dgm:cxn modelId="{9BCB089A-8C78-4802-85EC-8459E3C49EFB}" type="presParOf" srcId="{07B18EE2-3D24-4DEB-A687-EEDB40BEBF9F}" destId="{48FC9149-DC23-4573-B1B3-E71912AF77AF}" srcOrd="0" destOrd="0" presId="urn:microsoft.com/office/officeart/2018/5/layout/IconCircleLabelList"/>
    <dgm:cxn modelId="{E5FDE94D-D8CF-4EEF-A099-B25F0B18091B}" type="presParOf" srcId="{07B18EE2-3D24-4DEB-A687-EEDB40BEBF9F}" destId="{75FEEB16-33CB-4432-A166-4380F7F967E1}" srcOrd="1" destOrd="0" presId="urn:microsoft.com/office/officeart/2018/5/layout/IconCircleLabelList"/>
    <dgm:cxn modelId="{9967C726-9D13-4909-BA07-121710DA5B82}" type="presParOf" srcId="{07B18EE2-3D24-4DEB-A687-EEDB40BEBF9F}" destId="{3770EE7A-0F7C-4FF5-8C81-C819C3C97048}" srcOrd="2" destOrd="0" presId="urn:microsoft.com/office/officeart/2018/5/layout/IconCircleLabelList"/>
    <dgm:cxn modelId="{2CF9FDB8-6DA4-4993-9C82-8B650DBEB278}" type="presParOf" srcId="{07B18EE2-3D24-4DEB-A687-EEDB40BEBF9F}" destId="{6A968D34-4280-4D6B-84F4-B5C2977C1F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AED205-1CFC-43DC-B10B-29BCD662304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D3069C-629C-4473-A3E2-76F85C5D0ADE}">
      <dgm:prSet/>
      <dgm:spPr/>
      <dgm:t>
        <a:bodyPr/>
        <a:lstStyle/>
        <a:p>
          <a:r>
            <a:rPr lang="it-IT" b="1" baseline="0"/>
            <a:t>Privacy </a:t>
          </a:r>
          <a:endParaRPr lang="en-US"/>
        </a:p>
      </dgm:t>
    </dgm:pt>
    <dgm:pt modelId="{63B56E82-7228-4879-9897-51B2A0B5BADD}" type="parTrans" cxnId="{DC1CA7DB-491E-4262-9E53-40500DDE0122}">
      <dgm:prSet/>
      <dgm:spPr/>
      <dgm:t>
        <a:bodyPr/>
        <a:lstStyle/>
        <a:p>
          <a:endParaRPr lang="en-US"/>
        </a:p>
      </dgm:t>
    </dgm:pt>
    <dgm:pt modelId="{400C6684-7583-4BED-B529-19B924AC79AA}" type="sibTrans" cxnId="{DC1CA7DB-491E-4262-9E53-40500DDE0122}">
      <dgm:prSet/>
      <dgm:spPr/>
      <dgm:t>
        <a:bodyPr/>
        <a:lstStyle/>
        <a:p>
          <a:endParaRPr lang="en-US"/>
        </a:p>
      </dgm:t>
    </dgm:pt>
    <dgm:pt modelId="{D12BC5B4-B84E-4B8F-8493-380A43CBD4C0}">
      <dgm:prSet/>
      <dgm:spPr/>
      <dgm:t>
        <a:bodyPr/>
        <a:lstStyle/>
        <a:p>
          <a:r>
            <a:rPr lang="it-IT" b="1" baseline="0"/>
            <a:t>Sorveglianza e controllo</a:t>
          </a:r>
          <a:endParaRPr lang="en-US"/>
        </a:p>
      </dgm:t>
    </dgm:pt>
    <dgm:pt modelId="{425FA3D8-95AE-45D8-A964-3F785FF26A80}" type="parTrans" cxnId="{F122F4BA-EA8A-4C4E-B060-89E3561388D5}">
      <dgm:prSet/>
      <dgm:spPr/>
      <dgm:t>
        <a:bodyPr/>
        <a:lstStyle/>
        <a:p>
          <a:endParaRPr lang="en-US"/>
        </a:p>
      </dgm:t>
    </dgm:pt>
    <dgm:pt modelId="{A9592500-2B2D-4ACE-8672-A564410AF0B3}" type="sibTrans" cxnId="{F122F4BA-EA8A-4C4E-B060-89E3561388D5}">
      <dgm:prSet/>
      <dgm:spPr/>
      <dgm:t>
        <a:bodyPr/>
        <a:lstStyle/>
        <a:p>
          <a:endParaRPr lang="en-US"/>
        </a:p>
      </dgm:t>
    </dgm:pt>
    <dgm:pt modelId="{3E5803B3-3F86-4570-A63D-41BE3F24BCC9}">
      <dgm:prSet/>
      <dgm:spPr/>
      <dgm:t>
        <a:bodyPr/>
        <a:lstStyle/>
        <a:p>
          <a:r>
            <a:rPr lang="it-IT" b="1" baseline="0"/>
            <a:t>Sicurezza dei dati </a:t>
          </a:r>
          <a:endParaRPr lang="en-US"/>
        </a:p>
      </dgm:t>
    </dgm:pt>
    <dgm:pt modelId="{D8872D27-E7FC-4C83-A199-C346ABA36F14}" type="parTrans" cxnId="{A887041D-2227-4A55-8B84-5D96D25E1B55}">
      <dgm:prSet/>
      <dgm:spPr/>
      <dgm:t>
        <a:bodyPr/>
        <a:lstStyle/>
        <a:p>
          <a:endParaRPr lang="en-US"/>
        </a:p>
      </dgm:t>
    </dgm:pt>
    <dgm:pt modelId="{5332BB23-819B-4B82-9C86-0AAFCC1D1824}" type="sibTrans" cxnId="{A887041D-2227-4A55-8B84-5D96D25E1B55}">
      <dgm:prSet/>
      <dgm:spPr/>
      <dgm:t>
        <a:bodyPr/>
        <a:lstStyle/>
        <a:p>
          <a:endParaRPr lang="en-US"/>
        </a:p>
      </dgm:t>
    </dgm:pt>
    <dgm:pt modelId="{CC98B24E-3CAF-4B08-9487-0A386237184F}">
      <dgm:prSet/>
      <dgm:spPr/>
      <dgm:t>
        <a:bodyPr/>
        <a:lstStyle/>
        <a:p>
          <a:r>
            <a:rPr lang="it-IT" b="1" baseline="0" dirty="0"/>
            <a:t>Disuguaglianze digitali</a:t>
          </a:r>
          <a:endParaRPr lang="en-US" dirty="0"/>
        </a:p>
      </dgm:t>
    </dgm:pt>
    <dgm:pt modelId="{A0511D0A-AA39-41A8-B944-EFFCFBE5FE3D}" type="parTrans" cxnId="{ABB30CA9-603B-466D-84B7-9558A0B0E2ED}">
      <dgm:prSet/>
      <dgm:spPr/>
      <dgm:t>
        <a:bodyPr/>
        <a:lstStyle/>
        <a:p>
          <a:endParaRPr lang="en-US"/>
        </a:p>
      </dgm:t>
    </dgm:pt>
    <dgm:pt modelId="{4D573950-D8E6-41FE-A1AF-56178FB6BC8F}" type="sibTrans" cxnId="{ABB30CA9-603B-466D-84B7-9558A0B0E2ED}">
      <dgm:prSet/>
      <dgm:spPr/>
      <dgm:t>
        <a:bodyPr/>
        <a:lstStyle/>
        <a:p>
          <a:endParaRPr lang="en-US"/>
        </a:p>
      </dgm:t>
    </dgm:pt>
    <dgm:pt modelId="{90893227-2CF4-4001-B778-DF62845B7075}">
      <dgm:prSet/>
      <dgm:spPr/>
      <dgm:t>
        <a:bodyPr/>
        <a:lstStyle/>
        <a:p>
          <a:r>
            <a:rPr lang="it-IT" b="1" baseline="0" dirty="0"/>
            <a:t>Trasparenza e accountability</a:t>
          </a:r>
          <a:endParaRPr lang="en-US" dirty="0"/>
        </a:p>
      </dgm:t>
    </dgm:pt>
    <dgm:pt modelId="{6B2CBD2A-80C2-4B8F-B7A7-3E7DFFC3A65E}" type="parTrans" cxnId="{FF56564C-EC5D-43EC-9CD3-041EC6CF9990}">
      <dgm:prSet/>
      <dgm:spPr/>
      <dgm:t>
        <a:bodyPr/>
        <a:lstStyle/>
        <a:p>
          <a:endParaRPr lang="en-US"/>
        </a:p>
      </dgm:t>
    </dgm:pt>
    <dgm:pt modelId="{656C05ED-6C5E-4C91-9714-1A0FBAA8A3FC}" type="sibTrans" cxnId="{FF56564C-EC5D-43EC-9CD3-041EC6CF9990}">
      <dgm:prSet/>
      <dgm:spPr/>
      <dgm:t>
        <a:bodyPr/>
        <a:lstStyle/>
        <a:p>
          <a:endParaRPr lang="en-US"/>
        </a:p>
      </dgm:t>
    </dgm:pt>
    <dgm:pt modelId="{5CBEA053-B178-41B4-8D2B-39D5F2C5AD81}">
      <dgm:prSet/>
      <dgm:spPr/>
      <dgm:t>
        <a:bodyPr/>
        <a:lstStyle/>
        <a:p>
          <a:r>
            <a:rPr lang="it-IT" b="1" baseline="0"/>
            <a:t>Autonomia e controllo individuale</a:t>
          </a:r>
          <a:endParaRPr lang="en-US"/>
        </a:p>
      </dgm:t>
    </dgm:pt>
    <dgm:pt modelId="{CCDF72AC-DB50-4199-87BD-FFE5C163BFB5}" type="parTrans" cxnId="{2ADB2AC4-C6C7-4CFC-B193-F07E228F540D}">
      <dgm:prSet/>
      <dgm:spPr/>
      <dgm:t>
        <a:bodyPr/>
        <a:lstStyle/>
        <a:p>
          <a:endParaRPr lang="en-US"/>
        </a:p>
      </dgm:t>
    </dgm:pt>
    <dgm:pt modelId="{A7D51056-C9BD-4380-B936-6A8926FA1A36}" type="sibTrans" cxnId="{2ADB2AC4-C6C7-4CFC-B193-F07E228F540D}">
      <dgm:prSet/>
      <dgm:spPr/>
      <dgm:t>
        <a:bodyPr/>
        <a:lstStyle/>
        <a:p>
          <a:endParaRPr lang="en-US"/>
        </a:p>
      </dgm:t>
    </dgm:pt>
    <dgm:pt modelId="{BF684AC4-35E0-4845-8CAF-E3A6B541EC4B}" type="pres">
      <dgm:prSet presAssocID="{46AED205-1CFC-43DC-B10B-29BCD6623044}" presName="Name0" presStyleCnt="0">
        <dgm:presLayoutVars>
          <dgm:dir/>
          <dgm:resizeHandles val="exact"/>
        </dgm:presLayoutVars>
      </dgm:prSet>
      <dgm:spPr/>
    </dgm:pt>
    <dgm:pt modelId="{253EA891-8AF2-4ADB-8B1D-EC7AEEF08B4C}" type="pres">
      <dgm:prSet presAssocID="{D8D3069C-629C-4473-A3E2-76F85C5D0ADE}" presName="node" presStyleLbl="node1" presStyleIdx="0" presStyleCnt="6">
        <dgm:presLayoutVars>
          <dgm:bulletEnabled val="1"/>
        </dgm:presLayoutVars>
      </dgm:prSet>
      <dgm:spPr/>
    </dgm:pt>
    <dgm:pt modelId="{12B938FC-75A8-4A07-B949-0D57A1C388AA}" type="pres">
      <dgm:prSet presAssocID="{400C6684-7583-4BED-B529-19B924AC79AA}" presName="sibTrans" presStyleLbl="sibTrans1D1" presStyleIdx="0" presStyleCnt="5"/>
      <dgm:spPr/>
    </dgm:pt>
    <dgm:pt modelId="{64889DC1-F63A-4992-BF92-B9FD7B24EFF1}" type="pres">
      <dgm:prSet presAssocID="{400C6684-7583-4BED-B529-19B924AC79AA}" presName="connectorText" presStyleLbl="sibTrans1D1" presStyleIdx="0" presStyleCnt="5"/>
      <dgm:spPr/>
    </dgm:pt>
    <dgm:pt modelId="{C416523D-016C-4AE6-A848-D2FC52AD34EC}" type="pres">
      <dgm:prSet presAssocID="{D12BC5B4-B84E-4B8F-8493-380A43CBD4C0}" presName="node" presStyleLbl="node1" presStyleIdx="1" presStyleCnt="6">
        <dgm:presLayoutVars>
          <dgm:bulletEnabled val="1"/>
        </dgm:presLayoutVars>
      </dgm:prSet>
      <dgm:spPr/>
    </dgm:pt>
    <dgm:pt modelId="{3B558910-AB62-428B-9CB5-7BD92A878456}" type="pres">
      <dgm:prSet presAssocID="{A9592500-2B2D-4ACE-8672-A564410AF0B3}" presName="sibTrans" presStyleLbl="sibTrans1D1" presStyleIdx="1" presStyleCnt="5"/>
      <dgm:spPr/>
    </dgm:pt>
    <dgm:pt modelId="{052E0148-53FF-4B14-A8B4-9DC92C0B24C9}" type="pres">
      <dgm:prSet presAssocID="{A9592500-2B2D-4ACE-8672-A564410AF0B3}" presName="connectorText" presStyleLbl="sibTrans1D1" presStyleIdx="1" presStyleCnt="5"/>
      <dgm:spPr/>
    </dgm:pt>
    <dgm:pt modelId="{26693CE9-5D33-4A4E-9E62-A95C4C4F1513}" type="pres">
      <dgm:prSet presAssocID="{3E5803B3-3F86-4570-A63D-41BE3F24BCC9}" presName="node" presStyleLbl="node1" presStyleIdx="2" presStyleCnt="6">
        <dgm:presLayoutVars>
          <dgm:bulletEnabled val="1"/>
        </dgm:presLayoutVars>
      </dgm:prSet>
      <dgm:spPr/>
    </dgm:pt>
    <dgm:pt modelId="{C4B172FF-DAEF-4D6C-AB08-62189AF13E69}" type="pres">
      <dgm:prSet presAssocID="{5332BB23-819B-4B82-9C86-0AAFCC1D1824}" presName="sibTrans" presStyleLbl="sibTrans1D1" presStyleIdx="2" presStyleCnt="5"/>
      <dgm:spPr/>
    </dgm:pt>
    <dgm:pt modelId="{AE396234-18B7-46AE-9BCD-4B14A116E651}" type="pres">
      <dgm:prSet presAssocID="{5332BB23-819B-4B82-9C86-0AAFCC1D1824}" presName="connectorText" presStyleLbl="sibTrans1D1" presStyleIdx="2" presStyleCnt="5"/>
      <dgm:spPr/>
    </dgm:pt>
    <dgm:pt modelId="{C57F2B1E-488A-47AC-808A-C257B09BF9DA}" type="pres">
      <dgm:prSet presAssocID="{CC98B24E-3CAF-4B08-9487-0A386237184F}" presName="node" presStyleLbl="node1" presStyleIdx="3" presStyleCnt="6">
        <dgm:presLayoutVars>
          <dgm:bulletEnabled val="1"/>
        </dgm:presLayoutVars>
      </dgm:prSet>
      <dgm:spPr/>
    </dgm:pt>
    <dgm:pt modelId="{DB3A3292-4D04-4815-B288-E0186DF44813}" type="pres">
      <dgm:prSet presAssocID="{4D573950-D8E6-41FE-A1AF-56178FB6BC8F}" presName="sibTrans" presStyleLbl="sibTrans1D1" presStyleIdx="3" presStyleCnt="5"/>
      <dgm:spPr/>
    </dgm:pt>
    <dgm:pt modelId="{A68DFD1B-AA92-4A9D-8B81-E78C45A337E0}" type="pres">
      <dgm:prSet presAssocID="{4D573950-D8E6-41FE-A1AF-56178FB6BC8F}" presName="connectorText" presStyleLbl="sibTrans1D1" presStyleIdx="3" presStyleCnt="5"/>
      <dgm:spPr/>
    </dgm:pt>
    <dgm:pt modelId="{1FD602E2-CAC4-4C47-AC81-25A59227CA89}" type="pres">
      <dgm:prSet presAssocID="{90893227-2CF4-4001-B778-DF62845B7075}" presName="node" presStyleLbl="node1" presStyleIdx="4" presStyleCnt="6">
        <dgm:presLayoutVars>
          <dgm:bulletEnabled val="1"/>
        </dgm:presLayoutVars>
      </dgm:prSet>
      <dgm:spPr/>
    </dgm:pt>
    <dgm:pt modelId="{8C20F36E-5403-465A-9E33-6610AF110BF8}" type="pres">
      <dgm:prSet presAssocID="{656C05ED-6C5E-4C91-9714-1A0FBAA8A3FC}" presName="sibTrans" presStyleLbl="sibTrans1D1" presStyleIdx="4" presStyleCnt="5"/>
      <dgm:spPr/>
    </dgm:pt>
    <dgm:pt modelId="{AE5181CE-F3BD-4A6D-B1CB-2435EB092C75}" type="pres">
      <dgm:prSet presAssocID="{656C05ED-6C5E-4C91-9714-1A0FBAA8A3FC}" presName="connectorText" presStyleLbl="sibTrans1D1" presStyleIdx="4" presStyleCnt="5"/>
      <dgm:spPr/>
    </dgm:pt>
    <dgm:pt modelId="{E6938599-AD81-4DF6-BE71-1F6410B7CA9D}" type="pres">
      <dgm:prSet presAssocID="{5CBEA053-B178-41B4-8D2B-39D5F2C5AD81}" presName="node" presStyleLbl="node1" presStyleIdx="5" presStyleCnt="6">
        <dgm:presLayoutVars>
          <dgm:bulletEnabled val="1"/>
        </dgm:presLayoutVars>
      </dgm:prSet>
      <dgm:spPr/>
    </dgm:pt>
  </dgm:ptLst>
  <dgm:cxnLst>
    <dgm:cxn modelId="{BDDBD003-1E9E-4BDE-A294-397FE17FBD77}" type="presOf" srcId="{400C6684-7583-4BED-B529-19B924AC79AA}" destId="{12B938FC-75A8-4A07-B949-0D57A1C388AA}" srcOrd="0" destOrd="0" presId="urn:microsoft.com/office/officeart/2016/7/layout/RepeatingBendingProcessNew"/>
    <dgm:cxn modelId="{08BA5B0A-CA6A-4519-837E-6FD0A3EAFE55}" type="presOf" srcId="{656C05ED-6C5E-4C91-9714-1A0FBAA8A3FC}" destId="{8C20F36E-5403-465A-9E33-6610AF110BF8}" srcOrd="0" destOrd="0" presId="urn:microsoft.com/office/officeart/2016/7/layout/RepeatingBendingProcessNew"/>
    <dgm:cxn modelId="{A887041D-2227-4A55-8B84-5D96D25E1B55}" srcId="{46AED205-1CFC-43DC-B10B-29BCD6623044}" destId="{3E5803B3-3F86-4570-A63D-41BE3F24BCC9}" srcOrd="2" destOrd="0" parTransId="{D8872D27-E7FC-4C83-A199-C346ABA36F14}" sibTransId="{5332BB23-819B-4B82-9C86-0AAFCC1D1824}"/>
    <dgm:cxn modelId="{94555523-318A-4080-87BD-DB4CD2901894}" type="presOf" srcId="{90893227-2CF4-4001-B778-DF62845B7075}" destId="{1FD602E2-CAC4-4C47-AC81-25A59227CA89}" srcOrd="0" destOrd="0" presId="urn:microsoft.com/office/officeart/2016/7/layout/RepeatingBendingProcessNew"/>
    <dgm:cxn modelId="{2C53EB2B-E699-4BEB-954A-C326E8263D01}" type="presOf" srcId="{46AED205-1CFC-43DC-B10B-29BCD6623044}" destId="{BF684AC4-35E0-4845-8CAF-E3A6B541EC4B}" srcOrd="0" destOrd="0" presId="urn:microsoft.com/office/officeart/2016/7/layout/RepeatingBendingProcessNew"/>
    <dgm:cxn modelId="{E39C6361-04D0-451B-A8CA-793B6C656466}" type="presOf" srcId="{5332BB23-819B-4B82-9C86-0AAFCC1D1824}" destId="{C4B172FF-DAEF-4D6C-AB08-62189AF13E69}" srcOrd="0" destOrd="0" presId="urn:microsoft.com/office/officeart/2016/7/layout/RepeatingBendingProcessNew"/>
    <dgm:cxn modelId="{0D81EE62-4B35-4896-BF2C-8FC7C5332048}" type="presOf" srcId="{CC98B24E-3CAF-4B08-9487-0A386237184F}" destId="{C57F2B1E-488A-47AC-808A-C257B09BF9DA}" srcOrd="0" destOrd="0" presId="urn:microsoft.com/office/officeart/2016/7/layout/RepeatingBendingProcessNew"/>
    <dgm:cxn modelId="{FF56564C-EC5D-43EC-9CD3-041EC6CF9990}" srcId="{46AED205-1CFC-43DC-B10B-29BCD6623044}" destId="{90893227-2CF4-4001-B778-DF62845B7075}" srcOrd="4" destOrd="0" parTransId="{6B2CBD2A-80C2-4B8F-B7A7-3E7DFFC3A65E}" sibTransId="{656C05ED-6C5E-4C91-9714-1A0FBAA8A3FC}"/>
    <dgm:cxn modelId="{8474A64C-B6D7-4D40-AFD3-42E6778228E3}" type="presOf" srcId="{A9592500-2B2D-4ACE-8672-A564410AF0B3}" destId="{052E0148-53FF-4B14-A8B4-9DC92C0B24C9}" srcOrd="1" destOrd="0" presId="urn:microsoft.com/office/officeart/2016/7/layout/RepeatingBendingProcessNew"/>
    <dgm:cxn modelId="{87F4D96C-1582-4E03-81F6-D66D6D424463}" type="presOf" srcId="{5CBEA053-B178-41B4-8D2B-39D5F2C5AD81}" destId="{E6938599-AD81-4DF6-BE71-1F6410B7CA9D}" srcOrd="0" destOrd="0" presId="urn:microsoft.com/office/officeart/2016/7/layout/RepeatingBendingProcessNew"/>
    <dgm:cxn modelId="{4C76D552-C041-4376-939A-0E031376BBD2}" type="presOf" srcId="{D12BC5B4-B84E-4B8F-8493-380A43CBD4C0}" destId="{C416523D-016C-4AE6-A848-D2FC52AD34EC}" srcOrd="0" destOrd="0" presId="urn:microsoft.com/office/officeart/2016/7/layout/RepeatingBendingProcessNew"/>
    <dgm:cxn modelId="{FEFE0382-9477-42B9-9376-9168C58894BB}" type="presOf" srcId="{5332BB23-819B-4B82-9C86-0AAFCC1D1824}" destId="{AE396234-18B7-46AE-9BCD-4B14A116E651}" srcOrd="1" destOrd="0" presId="urn:microsoft.com/office/officeart/2016/7/layout/RepeatingBendingProcessNew"/>
    <dgm:cxn modelId="{6C15B185-DB7D-45EF-8547-B4F89C33055F}" type="presOf" srcId="{3E5803B3-3F86-4570-A63D-41BE3F24BCC9}" destId="{26693CE9-5D33-4A4E-9E62-A95C4C4F1513}" srcOrd="0" destOrd="0" presId="urn:microsoft.com/office/officeart/2016/7/layout/RepeatingBendingProcessNew"/>
    <dgm:cxn modelId="{07783A94-DBA0-49F7-B6EA-4519B4AFDD6E}" type="presOf" srcId="{400C6684-7583-4BED-B529-19B924AC79AA}" destId="{64889DC1-F63A-4992-BF92-B9FD7B24EFF1}" srcOrd="1" destOrd="0" presId="urn:microsoft.com/office/officeart/2016/7/layout/RepeatingBendingProcessNew"/>
    <dgm:cxn modelId="{9E77DD9E-B3C7-4459-AB1C-D7F28F734983}" type="presOf" srcId="{4D573950-D8E6-41FE-A1AF-56178FB6BC8F}" destId="{DB3A3292-4D04-4815-B288-E0186DF44813}" srcOrd="0" destOrd="0" presId="urn:microsoft.com/office/officeart/2016/7/layout/RepeatingBendingProcessNew"/>
    <dgm:cxn modelId="{09DBF39F-BB0F-4575-B011-C2F765FA0E3C}" type="presOf" srcId="{4D573950-D8E6-41FE-A1AF-56178FB6BC8F}" destId="{A68DFD1B-AA92-4A9D-8B81-E78C45A337E0}" srcOrd="1" destOrd="0" presId="urn:microsoft.com/office/officeart/2016/7/layout/RepeatingBendingProcessNew"/>
    <dgm:cxn modelId="{ABB30CA9-603B-466D-84B7-9558A0B0E2ED}" srcId="{46AED205-1CFC-43DC-B10B-29BCD6623044}" destId="{CC98B24E-3CAF-4B08-9487-0A386237184F}" srcOrd="3" destOrd="0" parTransId="{A0511D0A-AA39-41A8-B944-EFFCFBE5FE3D}" sibTransId="{4D573950-D8E6-41FE-A1AF-56178FB6BC8F}"/>
    <dgm:cxn modelId="{F122F4BA-EA8A-4C4E-B060-89E3561388D5}" srcId="{46AED205-1CFC-43DC-B10B-29BCD6623044}" destId="{D12BC5B4-B84E-4B8F-8493-380A43CBD4C0}" srcOrd="1" destOrd="0" parTransId="{425FA3D8-95AE-45D8-A964-3F785FF26A80}" sibTransId="{A9592500-2B2D-4ACE-8672-A564410AF0B3}"/>
    <dgm:cxn modelId="{719736BD-825B-45FF-89A0-1587082AF889}" type="presOf" srcId="{656C05ED-6C5E-4C91-9714-1A0FBAA8A3FC}" destId="{AE5181CE-F3BD-4A6D-B1CB-2435EB092C75}" srcOrd="1" destOrd="0" presId="urn:microsoft.com/office/officeart/2016/7/layout/RepeatingBendingProcessNew"/>
    <dgm:cxn modelId="{2ADB2AC4-C6C7-4CFC-B193-F07E228F540D}" srcId="{46AED205-1CFC-43DC-B10B-29BCD6623044}" destId="{5CBEA053-B178-41B4-8D2B-39D5F2C5AD81}" srcOrd="5" destOrd="0" parTransId="{CCDF72AC-DB50-4199-87BD-FFE5C163BFB5}" sibTransId="{A7D51056-C9BD-4380-B936-6A8926FA1A36}"/>
    <dgm:cxn modelId="{0A676FD7-6C2B-452B-A5C2-0A866697C600}" type="presOf" srcId="{A9592500-2B2D-4ACE-8672-A564410AF0B3}" destId="{3B558910-AB62-428B-9CB5-7BD92A878456}" srcOrd="0" destOrd="0" presId="urn:microsoft.com/office/officeart/2016/7/layout/RepeatingBendingProcessNew"/>
    <dgm:cxn modelId="{DC1CA7DB-491E-4262-9E53-40500DDE0122}" srcId="{46AED205-1CFC-43DC-B10B-29BCD6623044}" destId="{D8D3069C-629C-4473-A3E2-76F85C5D0ADE}" srcOrd="0" destOrd="0" parTransId="{63B56E82-7228-4879-9897-51B2A0B5BADD}" sibTransId="{400C6684-7583-4BED-B529-19B924AC79AA}"/>
    <dgm:cxn modelId="{8BD458DF-5AB5-43BB-9103-507D7D45F37F}" type="presOf" srcId="{D8D3069C-629C-4473-A3E2-76F85C5D0ADE}" destId="{253EA891-8AF2-4ADB-8B1D-EC7AEEF08B4C}" srcOrd="0" destOrd="0" presId="urn:microsoft.com/office/officeart/2016/7/layout/RepeatingBendingProcessNew"/>
    <dgm:cxn modelId="{D80F8314-02CF-4917-972F-21D08010C6E5}" type="presParOf" srcId="{BF684AC4-35E0-4845-8CAF-E3A6B541EC4B}" destId="{253EA891-8AF2-4ADB-8B1D-EC7AEEF08B4C}" srcOrd="0" destOrd="0" presId="urn:microsoft.com/office/officeart/2016/7/layout/RepeatingBendingProcessNew"/>
    <dgm:cxn modelId="{74296E88-41F9-4F97-B334-A17B0AE38EBB}" type="presParOf" srcId="{BF684AC4-35E0-4845-8CAF-E3A6B541EC4B}" destId="{12B938FC-75A8-4A07-B949-0D57A1C388AA}" srcOrd="1" destOrd="0" presId="urn:microsoft.com/office/officeart/2016/7/layout/RepeatingBendingProcessNew"/>
    <dgm:cxn modelId="{335AE393-F2B7-4D92-B5C1-B3AC838008F7}" type="presParOf" srcId="{12B938FC-75A8-4A07-B949-0D57A1C388AA}" destId="{64889DC1-F63A-4992-BF92-B9FD7B24EFF1}" srcOrd="0" destOrd="0" presId="urn:microsoft.com/office/officeart/2016/7/layout/RepeatingBendingProcessNew"/>
    <dgm:cxn modelId="{BABE7A99-9875-4369-9F2F-5CD0F7BECEC5}" type="presParOf" srcId="{BF684AC4-35E0-4845-8CAF-E3A6B541EC4B}" destId="{C416523D-016C-4AE6-A848-D2FC52AD34EC}" srcOrd="2" destOrd="0" presId="urn:microsoft.com/office/officeart/2016/7/layout/RepeatingBendingProcessNew"/>
    <dgm:cxn modelId="{9F1CA69C-F983-4C4C-B8EC-DFCE0E1B52B2}" type="presParOf" srcId="{BF684AC4-35E0-4845-8CAF-E3A6B541EC4B}" destId="{3B558910-AB62-428B-9CB5-7BD92A878456}" srcOrd="3" destOrd="0" presId="urn:microsoft.com/office/officeart/2016/7/layout/RepeatingBendingProcessNew"/>
    <dgm:cxn modelId="{BE3C3BBD-9704-4E6E-9B5A-98B81CD1136A}" type="presParOf" srcId="{3B558910-AB62-428B-9CB5-7BD92A878456}" destId="{052E0148-53FF-4B14-A8B4-9DC92C0B24C9}" srcOrd="0" destOrd="0" presId="urn:microsoft.com/office/officeart/2016/7/layout/RepeatingBendingProcessNew"/>
    <dgm:cxn modelId="{E1EBBC72-167F-4D86-B7DD-9185BE5CF30B}" type="presParOf" srcId="{BF684AC4-35E0-4845-8CAF-E3A6B541EC4B}" destId="{26693CE9-5D33-4A4E-9E62-A95C4C4F1513}" srcOrd="4" destOrd="0" presId="urn:microsoft.com/office/officeart/2016/7/layout/RepeatingBendingProcessNew"/>
    <dgm:cxn modelId="{85165750-D4D3-4C28-808C-2739504A9E68}" type="presParOf" srcId="{BF684AC4-35E0-4845-8CAF-E3A6B541EC4B}" destId="{C4B172FF-DAEF-4D6C-AB08-62189AF13E69}" srcOrd="5" destOrd="0" presId="urn:microsoft.com/office/officeart/2016/7/layout/RepeatingBendingProcessNew"/>
    <dgm:cxn modelId="{6AF2DFFA-5DBE-4192-BB4C-26A4532F1BD4}" type="presParOf" srcId="{C4B172FF-DAEF-4D6C-AB08-62189AF13E69}" destId="{AE396234-18B7-46AE-9BCD-4B14A116E651}" srcOrd="0" destOrd="0" presId="urn:microsoft.com/office/officeart/2016/7/layout/RepeatingBendingProcessNew"/>
    <dgm:cxn modelId="{06BE77D1-0040-45D4-A656-29F60863FBD5}" type="presParOf" srcId="{BF684AC4-35E0-4845-8CAF-E3A6B541EC4B}" destId="{C57F2B1E-488A-47AC-808A-C257B09BF9DA}" srcOrd="6" destOrd="0" presId="urn:microsoft.com/office/officeart/2016/7/layout/RepeatingBendingProcessNew"/>
    <dgm:cxn modelId="{3F6EF713-5484-4250-B757-64B1B5547EDB}" type="presParOf" srcId="{BF684AC4-35E0-4845-8CAF-E3A6B541EC4B}" destId="{DB3A3292-4D04-4815-B288-E0186DF44813}" srcOrd="7" destOrd="0" presId="urn:microsoft.com/office/officeart/2016/7/layout/RepeatingBendingProcessNew"/>
    <dgm:cxn modelId="{A943F4F7-E2D2-4879-8AFB-E61B2A3E6D8C}" type="presParOf" srcId="{DB3A3292-4D04-4815-B288-E0186DF44813}" destId="{A68DFD1B-AA92-4A9D-8B81-E78C45A337E0}" srcOrd="0" destOrd="0" presId="urn:microsoft.com/office/officeart/2016/7/layout/RepeatingBendingProcessNew"/>
    <dgm:cxn modelId="{53C61765-55D3-4B57-8AD8-2172DD6B574C}" type="presParOf" srcId="{BF684AC4-35E0-4845-8CAF-E3A6B541EC4B}" destId="{1FD602E2-CAC4-4C47-AC81-25A59227CA89}" srcOrd="8" destOrd="0" presId="urn:microsoft.com/office/officeart/2016/7/layout/RepeatingBendingProcessNew"/>
    <dgm:cxn modelId="{3C019F0F-7267-4CC5-8F04-AE39464C9EA7}" type="presParOf" srcId="{BF684AC4-35E0-4845-8CAF-E3A6B541EC4B}" destId="{8C20F36E-5403-465A-9E33-6610AF110BF8}" srcOrd="9" destOrd="0" presId="urn:microsoft.com/office/officeart/2016/7/layout/RepeatingBendingProcessNew"/>
    <dgm:cxn modelId="{121D4AD0-8C3A-4B16-B6D0-AE1E28BDDE68}" type="presParOf" srcId="{8C20F36E-5403-465A-9E33-6610AF110BF8}" destId="{AE5181CE-F3BD-4A6D-B1CB-2435EB092C75}" srcOrd="0" destOrd="0" presId="urn:microsoft.com/office/officeart/2016/7/layout/RepeatingBendingProcessNew"/>
    <dgm:cxn modelId="{0DC2749E-1DE3-4854-90AB-217AD3F3B25B}" type="presParOf" srcId="{BF684AC4-35E0-4845-8CAF-E3A6B541EC4B}" destId="{E6938599-AD81-4DF6-BE71-1F6410B7CA9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0A29D-E687-49E0-BB9D-A1856960E71E}">
      <dsp:nvSpPr>
        <dsp:cNvPr id="0" name=""/>
        <dsp:cNvSpPr/>
      </dsp:nvSpPr>
      <dsp:spPr>
        <a:xfrm>
          <a:off x="283681" y="821333"/>
          <a:ext cx="871751" cy="8717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ABAB7-6454-4F87-A3E3-FEBBA12C4DE4}">
      <dsp:nvSpPr>
        <dsp:cNvPr id="0" name=""/>
        <dsp:cNvSpPr/>
      </dsp:nvSpPr>
      <dsp:spPr>
        <a:xfrm>
          <a:off x="469464" y="1007116"/>
          <a:ext cx="500185" cy="500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7CD10-18AD-4737-884B-89F4C86A1040}">
      <dsp:nvSpPr>
        <dsp:cNvPr id="0" name=""/>
        <dsp:cNvSpPr/>
      </dsp:nvSpPr>
      <dsp:spPr>
        <a:xfrm>
          <a:off x="5006" y="1964614"/>
          <a:ext cx="1429101" cy="5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b="1" kern="1200" baseline="0" dirty="0"/>
            <a:t>Smart People</a:t>
          </a:r>
          <a:endParaRPr lang="en-US" sz="1200" kern="1200" dirty="0"/>
        </a:p>
      </dsp:txBody>
      <dsp:txXfrm>
        <a:off x="5006" y="1964614"/>
        <a:ext cx="1429101" cy="571640"/>
      </dsp:txXfrm>
    </dsp:sp>
    <dsp:sp modelId="{3CC795EE-1E96-4DB6-8D01-0076BD27DACF}">
      <dsp:nvSpPr>
        <dsp:cNvPr id="0" name=""/>
        <dsp:cNvSpPr/>
      </dsp:nvSpPr>
      <dsp:spPr>
        <a:xfrm>
          <a:off x="1962876" y="821333"/>
          <a:ext cx="871751" cy="8717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35EE8-F4D4-4F83-ABAD-0D7BF03BCE0E}">
      <dsp:nvSpPr>
        <dsp:cNvPr id="0" name=""/>
        <dsp:cNvSpPr/>
      </dsp:nvSpPr>
      <dsp:spPr>
        <a:xfrm>
          <a:off x="2148659" y="1007116"/>
          <a:ext cx="500185" cy="500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5328E-4DBC-4DDC-8099-93EAD1CFC5F6}">
      <dsp:nvSpPr>
        <dsp:cNvPr id="0" name=""/>
        <dsp:cNvSpPr/>
      </dsp:nvSpPr>
      <dsp:spPr>
        <a:xfrm>
          <a:off x="1684201" y="1964614"/>
          <a:ext cx="1429101" cy="5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b="1" kern="1200" baseline="0"/>
            <a:t>Smart Governance</a:t>
          </a:r>
          <a:endParaRPr lang="en-US" sz="1200" kern="1200"/>
        </a:p>
      </dsp:txBody>
      <dsp:txXfrm>
        <a:off x="1684201" y="1964614"/>
        <a:ext cx="1429101" cy="571640"/>
      </dsp:txXfrm>
    </dsp:sp>
    <dsp:sp modelId="{BC5D4E1C-253C-4AE5-BB7A-4E7EA505516E}">
      <dsp:nvSpPr>
        <dsp:cNvPr id="0" name=""/>
        <dsp:cNvSpPr/>
      </dsp:nvSpPr>
      <dsp:spPr>
        <a:xfrm>
          <a:off x="3642070" y="821333"/>
          <a:ext cx="871751" cy="8717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F7A08-DF6F-4C1D-84D6-B6DBFE7A3FCE}">
      <dsp:nvSpPr>
        <dsp:cNvPr id="0" name=""/>
        <dsp:cNvSpPr/>
      </dsp:nvSpPr>
      <dsp:spPr>
        <a:xfrm>
          <a:off x="3827853" y="1007116"/>
          <a:ext cx="500185" cy="5001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42A51-7D73-41FF-B6C5-0064231ADB8D}">
      <dsp:nvSpPr>
        <dsp:cNvPr id="0" name=""/>
        <dsp:cNvSpPr/>
      </dsp:nvSpPr>
      <dsp:spPr>
        <a:xfrm>
          <a:off x="3363395" y="1964614"/>
          <a:ext cx="1429101" cy="5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b="1" kern="1200" baseline="0" dirty="0"/>
            <a:t>Smart Living</a:t>
          </a:r>
          <a:endParaRPr lang="en-US" sz="1200" kern="1200" dirty="0"/>
        </a:p>
      </dsp:txBody>
      <dsp:txXfrm>
        <a:off x="3363395" y="1964614"/>
        <a:ext cx="1429101" cy="571640"/>
      </dsp:txXfrm>
    </dsp:sp>
    <dsp:sp modelId="{EA2AB524-847E-4C5A-BB63-9FBD2CE656BA}">
      <dsp:nvSpPr>
        <dsp:cNvPr id="0" name=""/>
        <dsp:cNvSpPr/>
      </dsp:nvSpPr>
      <dsp:spPr>
        <a:xfrm>
          <a:off x="5321264" y="821333"/>
          <a:ext cx="871751" cy="8717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110C6-40DC-442E-8E24-D095689F7C5F}">
      <dsp:nvSpPr>
        <dsp:cNvPr id="0" name=""/>
        <dsp:cNvSpPr/>
      </dsp:nvSpPr>
      <dsp:spPr>
        <a:xfrm>
          <a:off x="5507047" y="1007116"/>
          <a:ext cx="500185" cy="5001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64E9D-5906-45E4-AFB4-16E21372DD2E}">
      <dsp:nvSpPr>
        <dsp:cNvPr id="0" name=""/>
        <dsp:cNvSpPr/>
      </dsp:nvSpPr>
      <dsp:spPr>
        <a:xfrm>
          <a:off x="5042589" y="1964614"/>
          <a:ext cx="1429101" cy="5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b="1" kern="1200" baseline="0"/>
            <a:t>Smart Environment</a:t>
          </a:r>
          <a:endParaRPr lang="en-US" sz="1200" kern="1200"/>
        </a:p>
      </dsp:txBody>
      <dsp:txXfrm>
        <a:off x="5042589" y="1964614"/>
        <a:ext cx="1429101" cy="571640"/>
      </dsp:txXfrm>
    </dsp:sp>
    <dsp:sp modelId="{9400E055-D84B-42D8-9FA9-5BBC07F24D87}">
      <dsp:nvSpPr>
        <dsp:cNvPr id="0" name=""/>
        <dsp:cNvSpPr/>
      </dsp:nvSpPr>
      <dsp:spPr>
        <a:xfrm>
          <a:off x="7000459" y="821333"/>
          <a:ext cx="871751" cy="8717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55206-9D6C-426E-91E4-24D5097624DC}">
      <dsp:nvSpPr>
        <dsp:cNvPr id="0" name=""/>
        <dsp:cNvSpPr/>
      </dsp:nvSpPr>
      <dsp:spPr>
        <a:xfrm>
          <a:off x="7186242" y="1007116"/>
          <a:ext cx="500185" cy="5001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D9484-4DAB-4B3C-A8FA-B8DE9E827844}">
      <dsp:nvSpPr>
        <dsp:cNvPr id="0" name=""/>
        <dsp:cNvSpPr/>
      </dsp:nvSpPr>
      <dsp:spPr>
        <a:xfrm>
          <a:off x="6721784" y="1964614"/>
          <a:ext cx="1429101" cy="5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b="1" kern="1200" baseline="0"/>
            <a:t>Smart Economy</a:t>
          </a:r>
          <a:endParaRPr lang="en-US" sz="1200" kern="1200"/>
        </a:p>
      </dsp:txBody>
      <dsp:txXfrm>
        <a:off x="6721784" y="1964614"/>
        <a:ext cx="1429101" cy="571640"/>
      </dsp:txXfrm>
    </dsp:sp>
    <dsp:sp modelId="{93255531-610A-4221-ACBD-25DF8B3DCE00}">
      <dsp:nvSpPr>
        <dsp:cNvPr id="0" name=""/>
        <dsp:cNvSpPr/>
      </dsp:nvSpPr>
      <dsp:spPr>
        <a:xfrm>
          <a:off x="8679653" y="821333"/>
          <a:ext cx="871751" cy="8717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FB2E6-FC81-4B87-A1F6-B9DC1EFE5F2E}">
      <dsp:nvSpPr>
        <dsp:cNvPr id="0" name=""/>
        <dsp:cNvSpPr/>
      </dsp:nvSpPr>
      <dsp:spPr>
        <a:xfrm>
          <a:off x="8865436" y="1007116"/>
          <a:ext cx="500185" cy="5001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B409D-D6E6-4DE6-ACF0-351119DE561D}">
      <dsp:nvSpPr>
        <dsp:cNvPr id="0" name=""/>
        <dsp:cNvSpPr/>
      </dsp:nvSpPr>
      <dsp:spPr>
        <a:xfrm>
          <a:off x="8400978" y="1964614"/>
          <a:ext cx="1429101" cy="5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b="1" kern="1200" baseline="0"/>
            <a:t>Smart Mobility</a:t>
          </a:r>
          <a:endParaRPr lang="en-US" sz="1200" kern="1200"/>
        </a:p>
      </dsp:txBody>
      <dsp:txXfrm>
        <a:off x="8400978" y="1964614"/>
        <a:ext cx="1429101" cy="571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6C10B-37EC-40F3-9CCB-83B09E20EC9A}">
      <dsp:nvSpPr>
        <dsp:cNvPr id="0" name=""/>
        <dsp:cNvSpPr/>
      </dsp:nvSpPr>
      <dsp:spPr>
        <a:xfrm>
          <a:off x="588543" y="148793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7ECD2-2354-4047-817F-5FCA12146024}">
      <dsp:nvSpPr>
        <dsp:cNvPr id="0" name=""/>
        <dsp:cNvSpPr/>
      </dsp:nvSpPr>
      <dsp:spPr>
        <a:xfrm>
          <a:off x="968793" y="529043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74BCE6-075A-4D0C-89CD-D77A7F2F6C0E}">
      <dsp:nvSpPr>
        <dsp:cNvPr id="0" name=""/>
        <dsp:cNvSpPr/>
      </dsp:nvSpPr>
      <dsp:spPr>
        <a:xfrm>
          <a:off x="18168" y="2488794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300" b="1" kern="1200" baseline="0"/>
            <a:t>Data Collection</a:t>
          </a:r>
          <a:endParaRPr lang="en-US" sz="2300" kern="1200"/>
        </a:p>
      </dsp:txBody>
      <dsp:txXfrm>
        <a:off x="18168" y="2488794"/>
        <a:ext cx="2925000" cy="720000"/>
      </dsp:txXfrm>
    </dsp:sp>
    <dsp:sp modelId="{B4331BEA-0E9A-48EA-8FE8-715BADA3B849}">
      <dsp:nvSpPr>
        <dsp:cNvPr id="0" name=""/>
        <dsp:cNvSpPr/>
      </dsp:nvSpPr>
      <dsp:spPr>
        <a:xfrm>
          <a:off x="4025418" y="148793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B6E6F-4112-4C13-B8D9-3413B205DC15}">
      <dsp:nvSpPr>
        <dsp:cNvPr id="0" name=""/>
        <dsp:cNvSpPr/>
      </dsp:nvSpPr>
      <dsp:spPr>
        <a:xfrm>
          <a:off x="4405668" y="529043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6E427-F602-42BA-9B8B-79BA076EC03E}">
      <dsp:nvSpPr>
        <dsp:cNvPr id="0" name=""/>
        <dsp:cNvSpPr/>
      </dsp:nvSpPr>
      <dsp:spPr>
        <a:xfrm>
          <a:off x="3455043" y="2488794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300" b="1" kern="1200" baseline="0"/>
            <a:t>Data Analysis</a:t>
          </a:r>
          <a:endParaRPr lang="en-US" sz="2300" kern="1200"/>
        </a:p>
      </dsp:txBody>
      <dsp:txXfrm>
        <a:off x="3455043" y="2488794"/>
        <a:ext cx="2925000" cy="720000"/>
      </dsp:txXfrm>
    </dsp:sp>
    <dsp:sp modelId="{48FC9149-DC23-4573-B1B3-E71912AF77AF}">
      <dsp:nvSpPr>
        <dsp:cNvPr id="0" name=""/>
        <dsp:cNvSpPr/>
      </dsp:nvSpPr>
      <dsp:spPr>
        <a:xfrm>
          <a:off x="7462293" y="148793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EEB16-33CB-4432-A166-4380F7F967E1}">
      <dsp:nvSpPr>
        <dsp:cNvPr id="0" name=""/>
        <dsp:cNvSpPr/>
      </dsp:nvSpPr>
      <dsp:spPr>
        <a:xfrm>
          <a:off x="7842543" y="529043"/>
          <a:ext cx="1023750" cy="1023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68D34-4280-4D6B-84F4-B5C2977C1FB4}">
      <dsp:nvSpPr>
        <dsp:cNvPr id="0" name=""/>
        <dsp:cNvSpPr/>
      </dsp:nvSpPr>
      <dsp:spPr>
        <a:xfrm>
          <a:off x="6891918" y="2488794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300" b="1" kern="1200" baseline="0"/>
            <a:t>Data Decision</a:t>
          </a:r>
          <a:endParaRPr lang="en-US" sz="2300" kern="1200"/>
        </a:p>
      </dsp:txBody>
      <dsp:txXfrm>
        <a:off x="6891918" y="2488794"/>
        <a:ext cx="2925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938FC-75A8-4A07-B949-0D57A1C388AA}">
      <dsp:nvSpPr>
        <dsp:cNvPr id="0" name=""/>
        <dsp:cNvSpPr/>
      </dsp:nvSpPr>
      <dsp:spPr>
        <a:xfrm>
          <a:off x="3203223" y="659518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44214" y="702540"/>
        <a:ext cx="26978" cy="5395"/>
      </dsp:txXfrm>
    </dsp:sp>
    <dsp:sp modelId="{253EA891-8AF2-4ADB-8B1D-EC7AEEF08B4C}">
      <dsp:nvSpPr>
        <dsp:cNvPr id="0" name=""/>
        <dsp:cNvSpPr/>
      </dsp:nvSpPr>
      <dsp:spPr>
        <a:xfrm>
          <a:off x="859105" y="1462"/>
          <a:ext cx="2345917" cy="1407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baseline="0"/>
            <a:t>Privacy </a:t>
          </a:r>
          <a:endParaRPr lang="en-US" sz="1700" kern="1200"/>
        </a:p>
      </dsp:txBody>
      <dsp:txXfrm>
        <a:off x="859105" y="1462"/>
        <a:ext cx="2345917" cy="1407550"/>
      </dsp:txXfrm>
    </dsp:sp>
    <dsp:sp modelId="{3B558910-AB62-428B-9CB5-7BD92A878456}">
      <dsp:nvSpPr>
        <dsp:cNvPr id="0" name=""/>
        <dsp:cNvSpPr/>
      </dsp:nvSpPr>
      <dsp:spPr>
        <a:xfrm>
          <a:off x="6088702" y="659518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2">
              <a:hueOff val="368203"/>
              <a:satOff val="-883"/>
              <a:lumOff val="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9694" y="702540"/>
        <a:ext cx="26978" cy="5395"/>
      </dsp:txXfrm>
    </dsp:sp>
    <dsp:sp modelId="{C416523D-016C-4AE6-A848-D2FC52AD34EC}">
      <dsp:nvSpPr>
        <dsp:cNvPr id="0" name=""/>
        <dsp:cNvSpPr/>
      </dsp:nvSpPr>
      <dsp:spPr>
        <a:xfrm>
          <a:off x="3744584" y="1462"/>
          <a:ext cx="2345917" cy="1407550"/>
        </a:xfrm>
        <a:prstGeom prst="rect">
          <a:avLst/>
        </a:prstGeom>
        <a:solidFill>
          <a:schemeClr val="accent2">
            <a:hueOff val="294562"/>
            <a:satOff val="-706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baseline="0"/>
            <a:t>Sorveglianza e controllo</a:t>
          </a:r>
          <a:endParaRPr lang="en-US" sz="1700" kern="1200"/>
        </a:p>
      </dsp:txBody>
      <dsp:txXfrm>
        <a:off x="3744584" y="1462"/>
        <a:ext cx="2345917" cy="1407550"/>
      </dsp:txXfrm>
    </dsp:sp>
    <dsp:sp modelId="{C4B172FF-DAEF-4D6C-AB08-62189AF13E69}">
      <dsp:nvSpPr>
        <dsp:cNvPr id="0" name=""/>
        <dsp:cNvSpPr/>
      </dsp:nvSpPr>
      <dsp:spPr>
        <a:xfrm>
          <a:off x="2032064" y="1407213"/>
          <a:ext cx="5770958" cy="508961"/>
        </a:xfrm>
        <a:custGeom>
          <a:avLst/>
          <a:gdLst/>
          <a:ahLst/>
          <a:cxnLst/>
          <a:rect l="0" t="0" r="0" b="0"/>
          <a:pathLst>
            <a:path>
              <a:moveTo>
                <a:pt x="5770958" y="0"/>
              </a:moveTo>
              <a:lnTo>
                <a:pt x="5770958" y="271580"/>
              </a:lnTo>
              <a:lnTo>
                <a:pt x="0" y="271580"/>
              </a:lnTo>
              <a:lnTo>
                <a:pt x="0" y="508961"/>
              </a:lnTo>
            </a:path>
          </a:pathLst>
        </a:custGeom>
        <a:noFill/>
        <a:ln w="9525" cap="flat" cmpd="sng" algn="ctr">
          <a:solidFill>
            <a:schemeClr val="accent2">
              <a:hueOff val="736405"/>
              <a:satOff val="-1765"/>
              <a:lumOff val="17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2640" y="1658996"/>
        <a:ext cx="289806" cy="5395"/>
      </dsp:txXfrm>
    </dsp:sp>
    <dsp:sp modelId="{26693CE9-5D33-4A4E-9E62-A95C4C4F1513}">
      <dsp:nvSpPr>
        <dsp:cNvPr id="0" name=""/>
        <dsp:cNvSpPr/>
      </dsp:nvSpPr>
      <dsp:spPr>
        <a:xfrm>
          <a:off x="6630063" y="1462"/>
          <a:ext cx="2345917" cy="1407550"/>
        </a:xfrm>
        <a:prstGeom prst="rect">
          <a:avLst/>
        </a:prstGeom>
        <a:solidFill>
          <a:schemeClr val="accent2">
            <a:hueOff val="589124"/>
            <a:satOff val="-1412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baseline="0"/>
            <a:t>Sicurezza dei dati </a:t>
          </a:r>
          <a:endParaRPr lang="en-US" sz="1700" kern="1200"/>
        </a:p>
      </dsp:txBody>
      <dsp:txXfrm>
        <a:off x="6630063" y="1462"/>
        <a:ext cx="2345917" cy="1407550"/>
      </dsp:txXfrm>
    </dsp:sp>
    <dsp:sp modelId="{DB3A3292-4D04-4815-B288-E0186DF44813}">
      <dsp:nvSpPr>
        <dsp:cNvPr id="0" name=""/>
        <dsp:cNvSpPr/>
      </dsp:nvSpPr>
      <dsp:spPr>
        <a:xfrm>
          <a:off x="3203223" y="2606629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2">
              <a:hueOff val="1104608"/>
              <a:satOff val="-2648"/>
              <a:lumOff val="264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44214" y="2649652"/>
        <a:ext cx="26978" cy="5395"/>
      </dsp:txXfrm>
    </dsp:sp>
    <dsp:sp modelId="{C57F2B1E-488A-47AC-808A-C257B09BF9DA}">
      <dsp:nvSpPr>
        <dsp:cNvPr id="0" name=""/>
        <dsp:cNvSpPr/>
      </dsp:nvSpPr>
      <dsp:spPr>
        <a:xfrm>
          <a:off x="859105" y="1948574"/>
          <a:ext cx="2345917" cy="1407550"/>
        </a:xfrm>
        <a:prstGeom prst="rect">
          <a:avLst/>
        </a:prstGeom>
        <a:solidFill>
          <a:schemeClr val="accent2">
            <a:hueOff val="883686"/>
            <a:satOff val="-2118"/>
            <a:lumOff val="2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baseline="0" dirty="0"/>
            <a:t>Disuguaglianze digitali</a:t>
          </a:r>
          <a:endParaRPr lang="en-US" sz="1700" kern="1200" dirty="0"/>
        </a:p>
      </dsp:txBody>
      <dsp:txXfrm>
        <a:off x="859105" y="1948574"/>
        <a:ext cx="2345917" cy="1407550"/>
      </dsp:txXfrm>
    </dsp:sp>
    <dsp:sp modelId="{8C20F36E-5403-465A-9E33-6610AF110BF8}">
      <dsp:nvSpPr>
        <dsp:cNvPr id="0" name=""/>
        <dsp:cNvSpPr/>
      </dsp:nvSpPr>
      <dsp:spPr>
        <a:xfrm>
          <a:off x="6088702" y="2606629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2">
              <a:hueOff val="1472810"/>
              <a:satOff val="-3530"/>
              <a:lumOff val="35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9694" y="2649652"/>
        <a:ext cx="26978" cy="5395"/>
      </dsp:txXfrm>
    </dsp:sp>
    <dsp:sp modelId="{1FD602E2-CAC4-4C47-AC81-25A59227CA89}">
      <dsp:nvSpPr>
        <dsp:cNvPr id="0" name=""/>
        <dsp:cNvSpPr/>
      </dsp:nvSpPr>
      <dsp:spPr>
        <a:xfrm>
          <a:off x="3744584" y="1948574"/>
          <a:ext cx="2345917" cy="1407550"/>
        </a:xfrm>
        <a:prstGeom prst="rect">
          <a:avLst/>
        </a:prstGeom>
        <a:solidFill>
          <a:schemeClr val="accent2">
            <a:hueOff val="1178248"/>
            <a:satOff val="-2824"/>
            <a:lumOff val="2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baseline="0" dirty="0"/>
            <a:t>Trasparenza e accountability</a:t>
          </a:r>
          <a:endParaRPr lang="en-US" sz="1700" kern="1200" dirty="0"/>
        </a:p>
      </dsp:txBody>
      <dsp:txXfrm>
        <a:off x="3744584" y="1948574"/>
        <a:ext cx="2345917" cy="1407550"/>
      </dsp:txXfrm>
    </dsp:sp>
    <dsp:sp modelId="{E6938599-AD81-4DF6-BE71-1F6410B7CA9D}">
      <dsp:nvSpPr>
        <dsp:cNvPr id="0" name=""/>
        <dsp:cNvSpPr/>
      </dsp:nvSpPr>
      <dsp:spPr>
        <a:xfrm>
          <a:off x="6630063" y="1948574"/>
          <a:ext cx="2345917" cy="1407550"/>
        </a:xfrm>
        <a:prstGeom prst="rect">
          <a:avLst/>
        </a:prstGeom>
        <a:solidFill>
          <a:schemeClr val="accent2">
            <a:hueOff val="1472810"/>
            <a:satOff val="-3530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baseline="0"/>
            <a:t>Autonomia e controllo individuale</a:t>
          </a:r>
          <a:endParaRPr lang="en-US" sz="1700" kern="1200"/>
        </a:p>
      </dsp:txBody>
      <dsp:txXfrm>
        <a:off x="6630063" y="1948574"/>
        <a:ext cx="2345917" cy="1407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4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74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11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7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0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9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8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9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6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9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9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Grattacieli e icone di posizione">
            <a:extLst>
              <a:ext uri="{FF2B5EF4-FFF2-40B4-BE49-F238E27FC236}">
                <a16:creationId xmlns:a16="http://schemas.microsoft.com/office/drawing/2014/main" id="{AD731263-C9E1-D625-731B-496BD1167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1" b="1"/>
          <a:stretch/>
        </p:blipFill>
        <p:spPr>
          <a:xfrm>
            <a:off x="1525" y="10"/>
            <a:ext cx="1218895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868" y="1095508"/>
            <a:ext cx="4640132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ECC0713-255C-E91A-2103-6E0D00580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3503" y="1709530"/>
            <a:ext cx="3754671" cy="2528515"/>
          </a:xfrm>
        </p:spPr>
        <p:txBody>
          <a:bodyPr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it-IT" sz="2000" dirty="0">
                <a:solidFill>
                  <a:schemeClr val="bg1"/>
                </a:solidFill>
              </a:rPr>
              <a:t>Smart city e innovazione: una nuova sfida per i diritti individuali e la sicurezza dei cittadini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F3F29B9-CCD5-208F-C92D-B8BC28483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6914" y="4238046"/>
            <a:ext cx="3938278" cy="1741404"/>
          </a:xfrm>
        </p:spPr>
        <p:txBody>
          <a:bodyPr anchor="t">
            <a:normAutofit fontScale="85000" lnSpcReduction="10000"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XXXIII edizione di </a:t>
            </a:r>
            <a:r>
              <a:rPr lang="it-IT" sz="2000" i="1" dirty="0">
                <a:solidFill>
                  <a:schemeClr val="bg1"/>
                </a:solidFill>
              </a:rPr>
              <a:t>e-privacy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Pisa, 23 e 24 novembre 2023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Paola Patriarca e Joel Naman</a:t>
            </a:r>
          </a:p>
          <a:p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31500"/>
            <a:ext cx="7534656" cy="5112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isultato immagine per mano umana e mano robot ">
            <a:extLst>
              <a:ext uri="{FF2B5EF4-FFF2-40B4-BE49-F238E27FC236}">
                <a16:creationId xmlns:a16="http://schemas.microsoft.com/office/drawing/2014/main" id="{80E932FC-56FA-3800-53E1-A0B0095E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1870366"/>
            <a:ext cx="6224713" cy="34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1" name="Rectangle 5140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440AAF-F803-FA7E-80BC-5DDA52DA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116" y="2818359"/>
            <a:ext cx="3754671" cy="2528515"/>
          </a:xfrm>
        </p:spPr>
        <p:txBody>
          <a:bodyPr vert="horz" lIns="109728" tIns="109728" rIns="109728" bIns="91440" rtlCol="0" anchor="b">
            <a:noAutofit/>
          </a:bodyPr>
          <a:lstStyle/>
          <a:p>
            <a:pPr>
              <a:lnSpc>
                <a:spcPct val="125000"/>
              </a:lnSpc>
            </a:pPr>
            <a:r>
              <a:rPr lang="en-US" sz="2800" b="0" cap="all" dirty="0">
                <a:solidFill>
                  <a:schemeClr val="bg1"/>
                </a:solidFill>
              </a:rPr>
              <a:t>La </a:t>
            </a:r>
            <a:r>
              <a:rPr lang="en-US" sz="2800" cap="all" dirty="0">
                <a:solidFill>
                  <a:schemeClr val="bg1"/>
                </a:solidFill>
              </a:rPr>
              <a:t>fiducia</a:t>
            </a:r>
            <a:r>
              <a:rPr lang="en-US" sz="2800" b="0" cap="all" dirty="0">
                <a:solidFill>
                  <a:schemeClr val="bg1"/>
                </a:solidFill>
              </a:rPr>
              <a:t> </a:t>
            </a:r>
            <a:r>
              <a:rPr lang="en-US" sz="2800" b="0" cap="all" dirty="0" err="1">
                <a:solidFill>
                  <a:schemeClr val="bg1"/>
                </a:solidFill>
              </a:rPr>
              <a:t>dei</a:t>
            </a:r>
            <a:r>
              <a:rPr lang="en-US" sz="2800" b="0" cap="all" dirty="0">
                <a:solidFill>
                  <a:schemeClr val="bg1"/>
                </a:solidFill>
              </a:rPr>
              <a:t> </a:t>
            </a:r>
            <a:r>
              <a:rPr lang="en-US" sz="2800" b="0" cap="all" dirty="0" err="1">
                <a:solidFill>
                  <a:schemeClr val="bg1"/>
                </a:solidFill>
              </a:rPr>
              <a:t>cittadini</a:t>
            </a:r>
            <a:r>
              <a:rPr lang="en-US" sz="2800" b="0" cap="all" dirty="0">
                <a:solidFill>
                  <a:schemeClr val="bg1"/>
                </a:solidFill>
              </a:rPr>
              <a:t> è </a:t>
            </a:r>
            <a:r>
              <a:rPr lang="en-US" sz="2800" b="0" cap="all" dirty="0" err="1">
                <a:solidFill>
                  <a:schemeClr val="bg1"/>
                </a:solidFill>
              </a:rPr>
              <a:t>fondamentale</a:t>
            </a:r>
            <a:r>
              <a:rPr lang="en-US" sz="2800" b="0" cap="all" dirty="0">
                <a:solidFill>
                  <a:schemeClr val="bg1"/>
                </a:solidFill>
              </a:rPr>
              <a:t> per </a:t>
            </a:r>
            <a:r>
              <a:rPr lang="en-US" sz="2800" b="0" cap="all" dirty="0" err="1">
                <a:solidFill>
                  <a:schemeClr val="bg1"/>
                </a:solidFill>
              </a:rPr>
              <a:t>assicurare</a:t>
            </a:r>
            <a:r>
              <a:rPr lang="en-US" sz="2800" b="0" cap="all" dirty="0">
                <a:solidFill>
                  <a:schemeClr val="bg1"/>
                </a:solidFill>
              </a:rPr>
              <a:t> il </a:t>
            </a:r>
            <a:r>
              <a:rPr lang="en-US" sz="2800" b="0" cap="all" dirty="0" err="1">
                <a:solidFill>
                  <a:schemeClr val="bg1"/>
                </a:solidFill>
              </a:rPr>
              <a:t>successo</a:t>
            </a:r>
            <a:r>
              <a:rPr lang="en-US" sz="2800" b="0" cap="all" dirty="0">
                <a:solidFill>
                  <a:schemeClr val="bg1"/>
                </a:solidFill>
              </a:rPr>
              <a:t> </a:t>
            </a:r>
            <a:r>
              <a:rPr lang="en-US" sz="2800" b="0" cap="all" dirty="0" err="1">
                <a:solidFill>
                  <a:schemeClr val="bg1"/>
                </a:solidFill>
              </a:rPr>
              <a:t>della</a:t>
            </a:r>
            <a:r>
              <a:rPr lang="en-US" sz="2800" b="0" cap="all" dirty="0">
                <a:solidFill>
                  <a:schemeClr val="bg1"/>
                </a:solidFill>
              </a:rPr>
              <a:t> smart city!</a:t>
            </a:r>
          </a:p>
        </p:txBody>
      </p:sp>
      <p:sp>
        <p:nvSpPr>
          <p:cNvPr id="5143" name="Rectangle 5142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5" name="Rectangle 5144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1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753" y="0"/>
            <a:ext cx="4010247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Databuzz aide les élèves bruxellois à travailler avec la technologie ...">
            <a:extLst>
              <a:ext uri="{FF2B5EF4-FFF2-40B4-BE49-F238E27FC236}">
                <a16:creationId xmlns:a16="http://schemas.microsoft.com/office/drawing/2014/main" id="{116F03A1-3024-E203-5F29-3FDA6E82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267" b="-3"/>
          <a:stretch/>
        </p:blipFill>
        <p:spPr bwMode="auto">
          <a:xfrm>
            <a:off x="8181753" y="1063502"/>
            <a:ext cx="4010247" cy="2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Smart Future, i risultati del progetto scuola di Samsung - Wired">
            <a:extLst>
              <a:ext uri="{FF2B5EF4-FFF2-40B4-BE49-F238E27FC236}">
                <a16:creationId xmlns:a16="http://schemas.microsoft.com/office/drawing/2014/main" id="{ED9F44B8-25BB-AFC2-C3D9-FA07DD15D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" r="-1" b="2687"/>
          <a:stretch/>
        </p:blipFill>
        <p:spPr bwMode="auto">
          <a:xfrm>
            <a:off x="8194345" y="3625479"/>
            <a:ext cx="3997652" cy="24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Rectangle 6162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A96DBC-A0E0-CCD5-E6AF-5B1BDDE0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7" y="1343608"/>
            <a:ext cx="6938569" cy="127237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000" cap="all" dirty="0"/>
              <a:t>1. </a:t>
            </a:r>
            <a:r>
              <a:rPr lang="en-US" sz="2000" cap="all" dirty="0" err="1"/>
              <a:t>Trasparenza</a:t>
            </a:r>
            <a:r>
              <a:rPr lang="en-US" sz="2000" cap="all" dirty="0"/>
              <a:t> e </a:t>
            </a:r>
            <a:r>
              <a:rPr lang="en-US" sz="2000" cap="all" dirty="0" err="1"/>
              <a:t>autodeterminazione</a:t>
            </a:r>
            <a:r>
              <a:rPr lang="en-US" sz="2000" cap="all" dirty="0"/>
              <a:t> </a:t>
            </a:r>
            <a:r>
              <a:rPr lang="en-US" sz="2000" cap="all" dirty="0" err="1"/>
              <a:t>informativa</a:t>
            </a:r>
            <a:r>
              <a:rPr lang="en-US" sz="2000" cap="all" dirty="0"/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A7EA2F-6776-5CFF-D87D-E61B9BE95D4D}"/>
              </a:ext>
            </a:extLst>
          </p:cNvPr>
          <p:cNvSpPr txBox="1"/>
          <p:nvPr/>
        </p:nvSpPr>
        <p:spPr>
          <a:xfrm>
            <a:off x="787179" y="2571816"/>
            <a:ext cx="6623039" cy="3030599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marL="285750" indent="-285750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Stabilire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metodi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fornire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informazioni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significative prime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raccolta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dati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personali</a:t>
            </a:r>
            <a:endParaRPr lang="en-US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Fornire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informazioni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pubbliche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spieghino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l’ambito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trattamento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città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compreso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ruolo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terze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parti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coinvolte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trattamento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6165" name="Rectangle 6164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7" name="Rectangle 6166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9" name="Rectangle 6168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1" name="Rectangle 6170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3" name="Rectangle 6172">
            <a:extLst>
              <a:ext uri="{FF2B5EF4-FFF2-40B4-BE49-F238E27FC236}">
                <a16:creationId xmlns:a16="http://schemas.microsoft.com/office/drawing/2014/main" id="{15DCA835-3A68-4F79-8083-F784410C9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6072" y="3561468"/>
            <a:ext cx="39959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" name="Rectangle 730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2" name="Rectangle 730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23" name="Rectangle 730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4" name="Rectangle 730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43A50-6DD5-C655-FCCD-78C8499DC494}"/>
              </a:ext>
            </a:extLst>
          </p:cNvPr>
          <p:cNvSpPr txBox="1"/>
          <p:nvPr/>
        </p:nvSpPr>
        <p:spPr>
          <a:xfrm>
            <a:off x="642918" y="1072110"/>
            <a:ext cx="3611029" cy="1862345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spc="150" dirty="0" err="1">
                <a:latin typeface="+mj-lt"/>
                <a:ea typeface="+mj-ea"/>
                <a:cs typeface="+mj-cs"/>
              </a:rPr>
              <a:t>Tracciamento</a:t>
            </a:r>
            <a:r>
              <a:rPr lang="en-US" sz="2000" b="1" cap="all" spc="150" dirty="0">
                <a:latin typeface="+mj-lt"/>
                <a:ea typeface="+mj-ea"/>
                <a:cs typeface="+mj-cs"/>
              </a:rPr>
              <a:t> del Wi-Fi di </a:t>
            </a:r>
            <a:r>
              <a:rPr lang="en-US" sz="2000" b="1" cap="all" spc="150" dirty="0" err="1">
                <a:latin typeface="+mj-lt"/>
                <a:ea typeface="+mj-ea"/>
                <a:cs typeface="+mj-cs"/>
              </a:rPr>
              <a:t>Trasport</a:t>
            </a:r>
            <a:r>
              <a:rPr lang="en-US" sz="2000" b="1" cap="all" spc="150" dirty="0">
                <a:latin typeface="+mj-lt"/>
                <a:ea typeface="+mj-ea"/>
                <a:cs typeface="+mj-cs"/>
              </a:rPr>
              <a:t> for London</a:t>
            </a:r>
          </a:p>
        </p:txBody>
      </p:sp>
      <p:sp>
        <p:nvSpPr>
          <p:cNvPr id="7325" name="Rectangle 7309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A3C3FD-EAE6-62C8-E50A-97207581F0B3}"/>
              </a:ext>
            </a:extLst>
          </p:cNvPr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 err="1"/>
              <a:t>Comunicato</a:t>
            </a:r>
            <a:r>
              <a:rPr lang="en-US" sz="1500" spc="150" dirty="0"/>
              <a:t> </a:t>
            </a:r>
            <a:r>
              <a:rPr lang="en-US" sz="1500" spc="150" dirty="0" err="1"/>
              <a:t>stampa</a:t>
            </a:r>
            <a:endParaRPr lang="en-US" sz="1500" spc="150" dirty="0"/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 err="1"/>
              <a:t>Pubblicazione</a:t>
            </a:r>
            <a:r>
              <a:rPr lang="en-US" sz="1500" spc="150" dirty="0"/>
              <a:t> </a:t>
            </a:r>
            <a:r>
              <a:rPr lang="en-US" sz="1500" spc="150" dirty="0" err="1"/>
              <a:t>sul</a:t>
            </a:r>
            <a:r>
              <a:rPr lang="en-US" sz="1500" spc="150" dirty="0"/>
              <a:t> </a:t>
            </a:r>
            <a:r>
              <a:rPr lang="en-US" sz="1500" spc="150" dirty="0" err="1"/>
              <a:t>giornale</a:t>
            </a:r>
            <a:r>
              <a:rPr lang="en-US" sz="1500" spc="150" dirty="0"/>
              <a:t> locale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 err="1"/>
              <a:t>Pagina</a:t>
            </a:r>
            <a:r>
              <a:rPr lang="en-US" sz="1500" spc="150" dirty="0"/>
              <a:t> web </a:t>
            </a:r>
            <a:r>
              <a:rPr lang="en-US" sz="1500" spc="150" dirty="0" err="1"/>
              <a:t>dedicata</a:t>
            </a:r>
            <a:endParaRPr lang="en-US" sz="1500" spc="150" dirty="0"/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 err="1"/>
              <a:t>Affissione</a:t>
            </a:r>
            <a:r>
              <a:rPr lang="en-US" sz="1500" spc="150" dirty="0"/>
              <a:t> di </a:t>
            </a:r>
            <a:r>
              <a:rPr lang="en-US" sz="1500" spc="150" dirty="0" err="1"/>
              <a:t>manifesti</a:t>
            </a:r>
            <a:r>
              <a:rPr lang="en-US" sz="1500" spc="150" dirty="0"/>
              <a:t> di </a:t>
            </a:r>
            <a:r>
              <a:rPr lang="en-US" sz="1500" spc="150" dirty="0" err="1"/>
              <a:t>grandi</a:t>
            </a:r>
            <a:r>
              <a:rPr lang="en-US" sz="1500" spc="150" dirty="0"/>
              <a:t> </a:t>
            </a:r>
            <a:r>
              <a:rPr lang="en-US" sz="1500" spc="150" dirty="0" err="1"/>
              <a:t>dimensioni</a:t>
            </a:r>
            <a:endParaRPr lang="en-US" sz="1500" spc="150" dirty="0"/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/>
              <a:t>Briefing </a:t>
            </a:r>
            <a:r>
              <a:rPr lang="en-US" sz="1500" spc="150" dirty="0" err="1"/>
              <a:t>sul</a:t>
            </a:r>
            <a:r>
              <a:rPr lang="en-US" sz="1500" spc="150" dirty="0"/>
              <a:t> </a:t>
            </a:r>
            <a:r>
              <a:rPr lang="en-US" sz="1500" spc="150" dirty="0" err="1"/>
              <a:t>progetto</a:t>
            </a:r>
            <a:r>
              <a:rPr lang="en-US" sz="1500" spc="150" dirty="0"/>
              <a:t>.</a:t>
            </a:r>
          </a:p>
        </p:txBody>
      </p:sp>
      <p:pic>
        <p:nvPicPr>
          <p:cNvPr id="7170" name="Picture 2" descr="Tube - Transport for London">
            <a:extLst>
              <a:ext uri="{FF2B5EF4-FFF2-40B4-BE49-F238E27FC236}">
                <a16:creationId xmlns:a16="http://schemas.microsoft.com/office/drawing/2014/main" id="{96FA3C3C-640F-F0D0-52CC-3C112ABAC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447"/>
          <a:stretch/>
        </p:blipFill>
        <p:spPr bwMode="auto">
          <a:xfrm>
            <a:off x="5188714" y="1353864"/>
            <a:ext cx="6514470" cy="415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26" name="Rectangle 73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7" name="Rectangle 7313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8" name="Rectangle 7315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9" name="Rectangle 7317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0" name="Rectangle 7319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6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681B0A-8850-1A61-B595-406825FEA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r="20531" b="3"/>
          <a:stretch/>
        </p:blipFill>
        <p:spPr bwMode="auto">
          <a:xfrm>
            <a:off x="20" y="1804072"/>
            <a:ext cx="4458058" cy="43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AC9272-8167-0D0D-E526-480F256F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US" sz="3100" cap="all" dirty="0">
                <a:solidFill>
                  <a:schemeClr val="tx1"/>
                </a:solidFill>
              </a:rPr>
              <a:t>2. </a:t>
            </a:r>
            <a:r>
              <a:rPr lang="en-US" sz="3100" cap="all" dirty="0" err="1">
                <a:solidFill>
                  <a:schemeClr val="tx1"/>
                </a:solidFill>
              </a:rPr>
              <a:t>Minimizzazione</a:t>
            </a:r>
            <a:r>
              <a:rPr lang="en-US" sz="3100" cap="all" dirty="0">
                <a:solidFill>
                  <a:schemeClr val="tx1"/>
                </a:solidFill>
              </a:rPr>
              <a:t> </a:t>
            </a:r>
            <a:r>
              <a:rPr lang="en-US" sz="3100" cap="all" dirty="0" err="1">
                <a:solidFill>
                  <a:schemeClr val="tx1"/>
                </a:solidFill>
              </a:rPr>
              <a:t>dei</a:t>
            </a:r>
            <a:r>
              <a:rPr lang="en-US" sz="3100" cap="all" dirty="0">
                <a:solidFill>
                  <a:schemeClr val="tx1"/>
                </a:solidFill>
              </a:rPr>
              <a:t> </a:t>
            </a:r>
            <a:r>
              <a:rPr lang="en-US" sz="3100" cap="all" dirty="0" err="1">
                <a:solidFill>
                  <a:schemeClr val="tx1"/>
                </a:solidFill>
              </a:rPr>
              <a:t>dati</a:t>
            </a:r>
            <a:r>
              <a:rPr lang="en-US" sz="3100" cap="all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414BD5-147F-D5DA-C86A-2065D1068C78}"/>
              </a:ext>
            </a:extLst>
          </p:cNvPr>
          <p:cNvSpPr txBox="1"/>
          <p:nvPr/>
        </p:nvSpPr>
        <p:spPr>
          <a:xfrm>
            <a:off x="4794637" y="1940001"/>
            <a:ext cx="6754446" cy="3834594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92500" lnSpcReduction="20000"/>
          </a:bodyPr>
          <a:lstStyle/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Definire</a:t>
            </a:r>
            <a:r>
              <a:rPr lang="en-US" spc="150" dirty="0"/>
              <a:t> </a:t>
            </a:r>
            <a:r>
              <a:rPr lang="en-US" spc="150" dirty="0" err="1"/>
              <a:t>chiaramente</a:t>
            </a:r>
            <a:r>
              <a:rPr lang="en-US" spc="150" dirty="0"/>
              <a:t> lo </a:t>
            </a:r>
            <a:r>
              <a:rPr lang="en-US" spc="150" dirty="0" err="1"/>
              <a:t>scopo</a:t>
            </a:r>
            <a:r>
              <a:rPr lang="en-US" spc="150" dirty="0"/>
              <a:t> e la </a:t>
            </a:r>
            <a:r>
              <a:rPr lang="en-US" spc="150" dirty="0" err="1"/>
              <a:t>finalità</a:t>
            </a:r>
            <a:r>
              <a:rPr lang="en-US" spc="150" dirty="0"/>
              <a:t> del </a:t>
            </a:r>
            <a:r>
              <a:rPr lang="en-US" spc="150" dirty="0" err="1"/>
              <a:t>trattamento</a:t>
            </a:r>
            <a:r>
              <a:rPr lang="en-US" spc="150" dirty="0"/>
              <a:t> in </a:t>
            </a:r>
            <a:r>
              <a:rPr lang="en-US" spc="150" dirty="0" err="1"/>
              <a:t>fase</a:t>
            </a:r>
            <a:r>
              <a:rPr lang="en-US" spc="150" dirty="0"/>
              <a:t> di </a:t>
            </a:r>
            <a:r>
              <a:rPr lang="en-US" spc="150" dirty="0" err="1"/>
              <a:t>progettazione</a:t>
            </a:r>
            <a:r>
              <a:rPr lang="en-US" spc="150" dirty="0"/>
              <a:t> per </a:t>
            </a:r>
            <a:r>
              <a:rPr lang="en-US" spc="150" dirty="0" err="1"/>
              <a:t>raccogliere</a:t>
            </a:r>
            <a:r>
              <a:rPr lang="en-US" spc="150" dirty="0"/>
              <a:t> solo </a:t>
            </a:r>
            <a:r>
              <a:rPr lang="en-US" spc="150" dirty="0" err="1"/>
              <a:t>i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</a:t>
            </a:r>
            <a:r>
              <a:rPr lang="en-US" spc="150" dirty="0" err="1"/>
              <a:t>necessari</a:t>
            </a:r>
            <a:endParaRPr lang="en-US" spc="150" dirty="0"/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Adottare</a:t>
            </a:r>
            <a:r>
              <a:rPr lang="en-US" spc="150" dirty="0"/>
              <a:t> misure per la pseudonimizzazione o, </a:t>
            </a:r>
            <a:r>
              <a:rPr lang="en-US" spc="150" dirty="0" err="1"/>
              <a:t>ove</a:t>
            </a:r>
            <a:r>
              <a:rPr lang="en-US" spc="150" dirty="0"/>
              <a:t> </a:t>
            </a:r>
            <a:r>
              <a:rPr lang="en-US" spc="150" dirty="0" err="1"/>
              <a:t>possibile</a:t>
            </a:r>
            <a:r>
              <a:rPr lang="en-US" spc="150" dirty="0"/>
              <a:t>, anonimizzazione </a:t>
            </a:r>
            <a:r>
              <a:rPr lang="en-US" spc="150" dirty="0" err="1"/>
              <a:t>dei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(es. PET- Privacy Enhancing Technology) </a:t>
            </a:r>
            <a:r>
              <a:rPr lang="en-US" spc="150" dirty="0" err="1"/>
              <a:t>riducendo</a:t>
            </a:r>
            <a:r>
              <a:rPr lang="en-US" spc="150" dirty="0"/>
              <a:t> sempre al </a:t>
            </a:r>
            <a:r>
              <a:rPr lang="en-US" spc="150" dirty="0" err="1"/>
              <a:t>minimo</a:t>
            </a:r>
            <a:r>
              <a:rPr lang="en-US" spc="150" dirty="0"/>
              <a:t> la </a:t>
            </a:r>
            <a:r>
              <a:rPr lang="en-US" spc="150" dirty="0" err="1"/>
              <a:t>raccolta</a:t>
            </a:r>
            <a:r>
              <a:rPr lang="en-US" spc="150" dirty="0"/>
              <a:t> e il </a:t>
            </a:r>
            <a:r>
              <a:rPr lang="en-US" spc="150" dirty="0" err="1"/>
              <a:t>trattamento</a:t>
            </a:r>
            <a:r>
              <a:rPr lang="en-US" spc="150" dirty="0"/>
              <a:t> in </a:t>
            </a:r>
            <a:r>
              <a:rPr lang="en-US" spc="150" dirty="0" err="1"/>
              <a:t>chiaro</a:t>
            </a:r>
            <a:r>
              <a:rPr lang="en-US" spc="150" dirty="0"/>
              <a:t> </a:t>
            </a:r>
            <a:r>
              <a:rPr lang="en-US" spc="150" dirty="0" err="1"/>
              <a:t>dei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</a:t>
            </a:r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Prevedere</a:t>
            </a:r>
            <a:r>
              <a:rPr lang="en-US" spc="150" dirty="0"/>
              <a:t> </a:t>
            </a:r>
            <a:r>
              <a:rPr lang="en-US" spc="150" dirty="0" err="1"/>
              <a:t>periodi</a:t>
            </a:r>
            <a:r>
              <a:rPr lang="en-US" spc="150" dirty="0"/>
              <a:t> di </a:t>
            </a:r>
            <a:r>
              <a:rPr lang="en-US" spc="150" dirty="0" err="1"/>
              <a:t>conservazione</a:t>
            </a:r>
            <a:r>
              <a:rPr lang="en-US" spc="150" dirty="0"/>
              <a:t> </a:t>
            </a:r>
            <a:r>
              <a:rPr lang="en-US" spc="150" dirty="0" err="1"/>
              <a:t>adeguati</a:t>
            </a:r>
            <a:r>
              <a:rPr lang="en-US" spc="150" dirty="0"/>
              <a:t> e </a:t>
            </a:r>
            <a:r>
              <a:rPr lang="en-US" spc="150" dirty="0" err="1"/>
              <a:t>l’istituzione</a:t>
            </a:r>
            <a:r>
              <a:rPr lang="en-US" spc="150" dirty="0"/>
              <a:t> di </a:t>
            </a:r>
            <a:r>
              <a:rPr lang="en-US" spc="150" dirty="0" err="1"/>
              <a:t>processi</a:t>
            </a:r>
            <a:r>
              <a:rPr lang="en-US" spc="150" dirty="0"/>
              <a:t> di </a:t>
            </a:r>
            <a:r>
              <a:rPr lang="en-US" spc="150" dirty="0" err="1"/>
              <a:t>cancellazione</a:t>
            </a:r>
            <a:r>
              <a:rPr lang="en-US" spc="150" dirty="0"/>
              <a:t> </a:t>
            </a:r>
            <a:r>
              <a:rPr lang="en-US" spc="150" dirty="0" err="1"/>
              <a:t>sicuri</a:t>
            </a:r>
            <a:endParaRPr lang="en-US" spc="150" dirty="0"/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Utilizzare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</a:t>
            </a:r>
            <a:r>
              <a:rPr lang="en-US" spc="150" dirty="0" err="1"/>
              <a:t>aggregati</a:t>
            </a:r>
            <a:r>
              <a:rPr lang="en-US" spc="150" dirty="0"/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7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43A50-6DD5-C655-FCCD-78C8499DC494}"/>
              </a:ext>
            </a:extLst>
          </p:cNvPr>
          <p:cNvSpPr txBox="1"/>
          <p:nvPr/>
        </p:nvSpPr>
        <p:spPr>
          <a:xfrm>
            <a:off x="642918" y="1072110"/>
            <a:ext cx="3611029" cy="1862345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Tracciamento</a:t>
            </a:r>
            <a:r>
              <a:rPr lang="en-US" sz="2000" b="1" cap="all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del Wi-Fi di </a:t>
            </a:r>
            <a:r>
              <a:rPr lang="en-US" sz="2000" b="1" cap="all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Trasport</a:t>
            </a:r>
            <a:r>
              <a:rPr lang="en-US" sz="2000" b="1" cap="all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for London</a:t>
            </a:r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A3C3FD-EAE6-62C8-E50A-97207581F0B3}"/>
              </a:ext>
            </a:extLst>
          </p:cNvPr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Hashing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raccolti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immediatamente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dopo la loro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raccolta</a:t>
            </a:r>
            <a:endParaRPr lang="en-US" sz="15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Nessun matching con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altri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conservati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relative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(es. Dati del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biglietto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viaggio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Analisi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dati</a:t>
            </a: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aggregati</a:t>
            </a:r>
            <a:endParaRPr lang="en-US" sz="15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 descr="Le Wi-Fi est enfin disponible dans le métro ! - Meilleur Mobile">
            <a:extLst>
              <a:ext uri="{FF2B5EF4-FFF2-40B4-BE49-F238E27FC236}">
                <a16:creationId xmlns:a16="http://schemas.microsoft.com/office/drawing/2014/main" id="{DB83622F-9CD7-1EA8-EBCE-058351CD9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5"/>
          <a:stretch/>
        </p:blipFill>
        <p:spPr bwMode="auto">
          <a:xfrm>
            <a:off x="4695713" y="713436"/>
            <a:ext cx="7500472" cy="54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9" name="Rectangle 8208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3" name="Rectangle 821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5" name="Rectangle 821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7" name="Rectangle 821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imo piano di campana su un marciapiede">
            <a:extLst>
              <a:ext uri="{FF2B5EF4-FFF2-40B4-BE49-F238E27FC236}">
                <a16:creationId xmlns:a16="http://schemas.microsoft.com/office/drawing/2014/main" id="{FD899EF9-16B5-5C6E-2049-9AE8C09F7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5" r="15792" b="-2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7CAD7D-F6B7-8F41-3A0E-0C57D424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 cap="all" dirty="0">
                <a:solidFill>
                  <a:schemeClr val="tx1"/>
                </a:solidFill>
              </a:rPr>
              <a:t>3. </a:t>
            </a:r>
            <a:r>
              <a:rPr lang="en-US" sz="2800" cap="all" dirty="0" err="1">
                <a:solidFill>
                  <a:schemeClr val="tx1"/>
                </a:solidFill>
              </a:rPr>
              <a:t>Limitazione</a:t>
            </a:r>
            <a:r>
              <a:rPr lang="en-US" sz="2800" cap="all" dirty="0">
                <a:solidFill>
                  <a:schemeClr val="tx1"/>
                </a:solidFill>
              </a:rPr>
              <a:t> </a:t>
            </a:r>
            <a:r>
              <a:rPr lang="en-US" sz="2800" cap="all" dirty="0" err="1">
                <a:solidFill>
                  <a:schemeClr val="tx1"/>
                </a:solidFill>
              </a:rPr>
              <a:t>delle</a:t>
            </a:r>
            <a:r>
              <a:rPr lang="en-US" sz="2800" cap="all" dirty="0">
                <a:solidFill>
                  <a:schemeClr val="tx1"/>
                </a:solidFill>
              </a:rPr>
              <a:t> </a:t>
            </a:r>
            <a:r>
              <a:rPr lang="en-US" sz="2800" cap="all" dirty="0" err="1">
                <a:solidFill>
                  <a:schemeClr val="tx1"/>
                </a:solidFill>
              </a:rPr>
              <a:t>finalità</a:t>
            </a:r>
            <a:endParaRPr lang="en-US" sz="2800" cap="all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4DD464-7190-E771-A618-C1EDD8C947F7}"/>
              </a:ext>
            </a:extLst>
          </p:cNvPr>
          <p:cNvSpPr txBox="1"/>
          <p:nvPr/>
        </p:nvSpPr>
        <p:spPr>
          <a:xfrm>
            <a:off x="4794637" y="1940001"/>
            <a:ext cx="6754446" cy="3834594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85000" lnSpcReduction="10000"/>
          </a:bodyPr>
          <a:lstStyle/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Trattare</a:t>
            </a:r>
            <a:r>
              <a:rPr lang="en-US" spc="150" dirty="0"/>
              <a:t> </a:t>
            </a:r>
            <a:r>
              <a:rPr lang="en-US" spc="150" dirty="0" err="1"/>
              <a:t>i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solo per </a:t>
            </a:r>
            <a:r>
              <a:rPr lang="en-US" spc="150" dirty="0" err="1"/>
              <a:t>finalità</a:t>
            </a:r>
            <a:r>
              <a:rPr lang="en-US" spc="150" dirty="0"/>
              <a:t> </a:t>
            </a:r>
            <a:r>
              <a:rPr lang="en-US" spc="150" dirty="0" err="1"/>
              <a:t>specifiche</a:t>
            </a:r>
            <a:endParaRPr lang="en-US" spc="150" dirty="0"/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Adottare</a:t>
            </a:r>
            <a:r>
              <a:rPr lang="en-US" spc="150" dirty="0"/>
              <a:t> misure </a:t>
            </a:r>
            <a:r>
              <a:rPr lang="en-US" spc="150" dirty="0" err="1"/>
              <a:t>tecniche</a:t>
            </a:r>
            <a:r>
              <a:rPr lang="en-US" spc="150" dirty="0"/>
              <a:t> e </a:t>
            </a:r>
            <a:r>
              <a:rPr lang="en-US" spc="150" dirty="0" err="1"/>
              <a:t>organizzative</a:t>
            </a:r>
            <a:r>
              <a:rPr lang="en-US" spc="150" dirty="0"/>
              <a:t> </a:t>
            </a:r>
            <a:r>
              <a:rPr lang="en-US" spc="150" dirty="0" err="1"/>
              <a:t>che</a:t>
            </a:r>
            <a:r>
              <a:rPr lang="en-US" spc="150" dirty="0"/>
              <a:t> </a:t>
            </a:r>
            <a:r>
              <a:rPr lang="en-US" spc="150" dirty="0" err="1"/>
              <a:t>assicurino</a:t>
            </a:r>
            <a:r>
              <a:rPr lang="en-US" spc="150" dirty="0"/>
              <a:t> </a:t>
            </a:r>
            <a:r>
              <a:rPr lang="en-US" spc="150" dirty="0" err="1"/>
              <a:t>che</a:t>
            </a:r>
            <a:r>
              <a:rPr lang="en-US" spc="150" dirty="0"/>
              <a:t> </a:t>
            </a:r>
            <a:r>
              <a:rPr lang="en-US" spc="150" dirty="0" err="1"/>
              <a:t>i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non </a:t>
            </a:r>
            <a:r>
              <a:rPr lang="en-US" spc="150" dirty="0" err="1"/>
              <a:t>possano</a:t>
            </a:r>
            <a:r>
              <a:rPr lang="en-US" spc="150" dirty="0"/>
              <a:t> </a:t>
            </a:r>
            <a:r>
              <a:rPr lang="en-US" spc="150" dirty="0" err="1"/>
              <a:t>essere</a:t>
            </a:r>
            <a:r>
              <a:rPr lang="en-US" spc="150" dirty="0"/>
              <a:t> </a:t>
            </a:r>
            <a:r>
              <a:rPr lang="en-US" spc="150" dirty="0" err="1"/>
              <a:t>utilizzati</a:t>
            </a:r>
            <a:r>
              <a:rPr lang="en-US" spc="150" dirty="0"/>
              <a:t> per </a:t>
            </a:r>
            <a:r>
              <a:rPr lang="en-US" spc="150" dirty="0" err="1"/>
              <a:t>raggiungere</a:t>
            </a:r>
            <a:r>
              <a:rPr lang="en-US" spc="150" dirty="0"/>
              <a:t> uno </a:t>
            </a:r>
            <a:r>
              <a:rPr lang="en-US" spc="150" dirty="0" err="1"/>
              <a:t>scopo</a:t>
            </a:r>
            <a:r>
              <a:rPr lang="en-US" spc="150" dirty="0"/>
              <a:t> </a:t>
            </a:r>
            <a:r>
              <a:rPr lang="en-US" spc="150" dirty="0" err="1"/>
              <a:t>ulteriore</a:t>
            </a:r>
            <a:r>
              <a:rPr lang="en-US" spc="150" dirty="0"/>
              <a:t> senza </a:t>
            </a:r>
            <a:r>
              <a:rPr lang="en-US" spc="150" dirty="0" err="1"/>
              <a:t>che</a:t>
            </a:r>
            <a:r>
              <a:rPr lang="en-US" spc="150" dirty="0"/>
              <a:t> </a:t>
            </a:r>
            <a:r>
              <a:rPr lang="en-US" spc="150" dirty="0" err="1"/>
              <a:t>sia</a:t>
            </a:r>
            <a:r>
              <a:rPr lang="en-US" spc="150" dirty="0"/>
              <a:t> </a:t>
            </a:r>
            <a:r>
              <a:rPr lang="en-US" spc="150" dirty="0" err="1"/>
              <a:t>stato</a:t>
            </a:r>
            <a:r>
              <a:rPr lang="en-US" spc="150" dirty="0"/>
              <a:t> </a:t>
            </a:r>
            <a:r>
              <a:rPr lang="en-US" spc="150" dirty="0" err="1"/>
              <a:t>previamente</a:t>
            </a:r>
            <a:r>
              <a:rPr lang="en-US" spc="150" dirty="0"/>
              <a:t> </a:t>
            </a:r>
            <a:r>
              <a:rPr lang="en-US" spc="150" dirty="0" err="1"/>
              <a:t>compiuto</a:t>
            </a:r>
            <a:r>
              <a:rPr lang="en-US" spc="150" dirty="0"/>
              <a:t> un assessment </a:t>
            </a:r>
            <a:r>
              <a:rPr lang="en-US" spc="150" dirty="0" err="1"/>
              <a:t>adeguato</a:t>
            </a:r>
            <a:r>
              <a:rPr lang="en-US" spc="150" dirty="0"/>
              <a:t> </a:t>
            </a:r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/>
              <a:t>Il </a:t>
            </a:r>
            <a:r>
              <a:rPr lang="en-US" spc="150" dirty="0" err="1"/>
              <a:t>trattamento</a:t>
            </a:r>
            <a:r>
              <a:rPr lang="en-US" spc="150" dirty="0"/>
              <a:t> </a:t>
            </a:r>
            <a:r>
              <a:rPr lang="en-US" spc="150" dirty="0" err="1"/>
              <a:t>dei</a:t>
            </a:r>
            <a:r>
              <a:rPr lang="en-US" spc="150" dirty="0"/>
              <a:t> </a:t>
            </a:r>
            <a:r>
              <a:rPr lang="en-US" spc="150" dirty="0" err="1"/>
              <a:t>dati</a:t>
            </a:r>
            <a:r>
              <a:rPr lang="en-US" spc="150" dirty="0"/>
              <a:t> </a:t>
            </a:r>
            <a:r>
              <a:rPr lang="en-US" spc="150" dirty="0" err="1"/>
              <a:t>raccolti</a:t>
            </a:r>
            <a:r>
              <a:rPr lang="en-US" spc="150" dirty="0"/>
              <a:t> per </a:t>
            </a:r>
            <a:r>
              <a:rPr lang="en-US" spc="150" dirty="0" err="1"/>
              <a:t>raggiungere</a:t>
            </a:r>
            <a:r>
              <a:rPr lang="en-US" spc="150" dirty="0"/>
              <a:t> uno </a:t>
            </a:r>
            <a:r>
              <a:rPr lang="en-US" spc="150" dirty="0" err="1"/>
              <a:t>scopo</a:t>
            </a:r>
            <a:r>
              <a:rPr lang="en-US" spc="150" dirty="0"/>
              <a:t> </a:t>
            </a:r>
            <a:r>
              <a:rPr lang="en-US" spc="150" dirty="0" err="1"/>
              <a:t>ulteriore</a:t>
            </a:r>
            <a:r>
              <a:rPr lang="en-US" spc="150" dirty="0"/>
              <a:t> </a:t>
            </a:r>
            <a:r>
              <a:rPr lang="en-US" spc="150" dirty="0" err="1"/>
              <a:t>dovrebbe</a:t>
            </a:r>
            <a:r>
              <a:rPr lang="en-US" spc="150" dirty="0"/>
              <a:t> </a:t>
            </a:r>
            <a:r>
              <a:rPr lang="en-US" spc="150" dirty="0" err="1"/>
              <a:t>ritenersi</a:t>
            </a:r>
            <a:r>
              <a:rPr lang="en-US" spc="150" dirty="0"/>
              <a:t> </a:t>
            </a:r>
            <a:r>
              <a:rPr lang="en-US" spc="150" dirty="0" err="1"/>
              <a:t>lecito</a:t>
            </a:r>
            <a:r>
              <a:rPr lang="en-US" spc="150" dirty="0"/>
              <a:t> solo </a:t>
            </a:r>
            <a:r>
              <a:rPr lang="en-US" spc="150" dirty="0" err="1"/>
              <a:t>nella</a:t>
            </a:r>
            <a:r>
              <a:rPr lang="en-US" spc="150" dirty="0"/>
              <a:t> </a:t>
            </a:r>
            <a:r>
              <a:rPr lang="en-US" spc="150" dirty="0" err="1"/>
              <a:t>misura</a:t>
            </a:r>
            <a:r>
              <a:rPr lang="en-US" spc="150" dirty="0"/>
              <a:t> in cui lo </a:t>
            </a:r>
            <a:r>
              <a:rPr lang="en-US" spc="150" dirty="0" err="1"/>
              <a:t>scopo</a:t>
            </a:r>
            <a:r>
              <a:rPr lang="en-US" spc="150" dirty="0"/>
              <a:t> </a:t>
            </a:r>
            <a:r>
              <a:rPr lang="en-US" spc="150" dirty="0" err="1"/>
              <a:t>ulteriore</a:t>
            </a:r>
            <a:r>
              <a:rPr lang="en-US" spc="150" dirty="0"/>
              <a:t> </a:t>
            </a:r>
            <a:r>
              <a:rPr lang="en-US" spc="150" dirty="0" err="1"/>
              <a:t>risulti</a:t>
            </a:r>
            <a:r>
              <a:rPr lang="en-US" spc="150" dirty="0"/>
              <a:t> </a:t>
            </a:r>
            <a:r>
              <a:rPr lang="en-US" spc="150" dirty="0" err="1"/>
              <a:t>compatibile</a:t>
            </a:r>
            <a:r>
              <a:rPr lang="en-US" spc="150" dirty="0"/>
              <a:t> con </a:t>
            </a:r>
            <a:r>
              <a:rPr lang="en-US" spc="150" dirty="0" err="1"/>
              <a:t>quello</a:t>
            </a:r>
            <a:r>
              <a:rPr lang="en-US" spc="150" dirty="0"/>
              <a:t> </a:t>
            </a:r>
            <a:r>
              <a:rPr lang="en-US" spc="150" dirty="0" err="1"/>
              <a:t>originario</a:t>
            </a:r>
            <a:r>
              <a:rPr lang="en-US" spc="150" dirty="0"/>
              <a:t>; </a:t>
            </a:r>
            <a:r>
              <a:rPr lang="en-US" spc="150" dirty="0" err="1"/>
              <a:t>oppure</a:t>
            </a:r>
            <a:r>
              <a:rPr lang="en-US" spc="150" dirty="0"/>
              <a:t> se </a:t>
            </a:r>
            <a:r>
              <a:rPr lang="en-US" spc="150" dirty="0" err="1"/>
              <a:t>l’interessato</a:t>
            </a:r>
            <a:r>
              <a:rPr lang="en-US" spc="150" dirty="0"/>
              <a:t> </a:t>
            </a:r>
            <a:r>
              <a:rPr lang="en-US" spc="150" dirty="0" err="1"/>
              <a:t>espressamente</a:t>
            </a:r>
            <a:r>
              <a:rPr lang="en-US" spc="150" dirty="0"/>
              <a:t> lo </a:t>
            </a:r>
            <a:r>
              <a:rPr lang="en-US" spc="150" dirty="0" err="1"/>
              <a:t>acconsenta</a:t>
            </a:r>
            <a:r>
              <a:rPr lang="en-US" spc="150" dirty="0"/>
              <a:t>; </a:t>
            </a:r>
            <a:r>
              <a:rPr lang="en-US" spc="150" dirty="0" err="1"/>
              <a:t>oppure</a:t>
            </a:r>
            <a:r>
              <a:rPr lang="en-US" spc="150" dirty="0"/>
              <a:t> il </a:t>
            </a:r>
            <a:r>
              <a:rPr lang="en-US" spc="150" dirty="0" err="1"/>
              <a:t>titolare</a:t>
            </a:r>
            <a:r>
              <a:rPr lang="en-US" spc="150" dirty="0"/>
              <a:t> </a:t>
            </a:r>
            <a:r>
              <a:rPr lang="en-US" spc="150" dirty="0" err="1"/>
              <a:t>individui</a:t>
            </a:r>
            <a:r>
              <a:rPr lang="en-US" spc="150" dirty="0"/>
              <a:t> una </a:t>
            </a:r>
            <a:r>
              <a:rPr lang="en-US" spc="150" dirty="0" err="1"/>
              <a:t>valida</a:t>
            </a:r>
            <a:r>
              <a:rPr lang="en-US" spc="150" dirty="0"/>
              <a:t> base </a:t>
            </a:r>
            <a:r>
              <a:rPr lang="en-US" spc="150" dirty="0" err="1"/>
              <a:t>giuridica</a:t>
            </a:r>
            <a:endParaRPr lang="en-US" spc="150" dirty="0"/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endParaRPr lang="en-US" spc="15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00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43A50-6DD5-C655-FCCD-78C8499DC494}"/>
              </a:ext>
            </a:extLst>
          </p:cNvPr>
          <p:cNvSpPr txBox="1"/>
          <p:nvPr/>
        </p:nvSpPr>
        <p:spPr>
          <a:xfrm>
            <a:off x="634824" y="745440"/>
            <a:ext cx="3611029" cy="1862345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spc="150" dirty="0">
                <a:latin typeface="+mj-lt"/>
                <a:ea typeface="+mj-ea"/>
                <a:cs typeface="+mj-cs"/>
              </a:rPr>
              <a:t>Smart home</a:t>
            </a:r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A3C3FD-EAE6-62C8-E50A-97207581F0B3}"/>
              </a:ext>
            </a:extLst>
          </p:cNvPr>
          <p:cNvSpPr txBox="1"/>
          <p:nvPr/>
        </p:nvSpPr>
        <p:spPr>
          <a:xfrm>
            <a:off x="488816" y="2202025"/>
            <a:ext cx="3765131" cy="3572570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200" spc="150" dirty="0"/>
              <a:t>App per </a:t>
            </a:r>
            <a:r>
              <a:rPr lang="en-US" sz="1200" spc="150" dirty="0" err="1"/>
              <a:t>misurare</a:t>
            </a:r>
            <a:r>
              <a:rPr lang="en-US" sz="1200" spc="150" dirty="0"/>
              <a:t> il </a:t>
            </a:r>
            <a:r>
              <a:rPr lang="en-US" sz="1200" spc="150" dirty="0" err="1"/>
              <a:t>livello</a:t>
            </a:r>
            <a:r>
              <a:rPr lang="en-US" sz="1200" spc="150" dirty="0"/>
              <a:t> di </a:t>
            </a:r>
            <a:r>
              <a:rPr lang="en-US" sz="1200" spc="150" dirty="0" err="1"/>
              <a:t>umidità</a:t>
            </a:r>
            <a:r>
              <a:rPr lang="en-US" sz="1200" spc="150" dirty="0"/>
              <a:t> a </a:t>
            </a:r>
            <a:r>
              <a:rPr lang="en-US" sz="1200" spc="150" dirty="0" err="1"/>
              <a:t>fini</a:t>
            </a:r>
            <a:r>
              <a:rPr lang="en-US" sz="1200" spc="150" dirty="0"/>
              <a:t> </a:t>
            </a:r>
            <a:r>
              <a:rPr lang="en-US" sz="1200" spc="150" dirty="0" err="1"/>
              <a:t>manutentivi</a:t>
            </a:r>
            <a:r>
              <a:rPr lang="en-US" sz="1200" spc="150" dirty="0"/>
              <a:t> (</a:t>
            </a:r>
            <a:r>
              <a:rPr lang="en-US" sz="1200" spc="150" dirty="0" err="1"/>
              <a:t>finalità</a:t>
            </a:r>
            <a:r>
              <a:rPr lang="en-US" sz="1200" spc="150" dirty="0"/>
              <a:t> </a:t>
            </a:r>
            <a:r>
              <a:rPr lang="en-US" sz="1200" spc="150" dirty="0" err="1"/>
              <a:t>originaria</a:t>
            </a:r>
            <a:r>
              <a:rPr lang="en-US" sz="1200" spc="150" dirty="0"/>
              <a:t> del </a:t>
            </a:r>
            <a:r>
              <a:rPr lang="en-US" sz="1200" spc="150" dirty="0" err="1"/>
              <a:t>trattamento</a:t>
            </a:r>
            <a:r>
              <a:rPr lang="en-US" sz="1200" spc="150" dirty="0"/>
              <a:t>)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200" spc="150" dirty="0" err="1"/>
              <a:t>Possibilità</a:t>
            </a:r>
            <a:r>
              <a:rPr lang="en-US" sz="1200" spc="150" dirty="0"/>
              <a:t> di </a:t>
            </a:r>
            <a:r>
              <a:rPr lang="en-US" sz="1200" spc="150" dirty="0" err="1"/>
              <a:t>informare</a:t>
            </a:r>
            <a:r>
              <a:rPr lang="en-US" sz="1200" spc="150" dirty="0"/>
              <a:t> </a:t>
            </a:r>
            <a:r>
              <a:rPr lang="en-US" sz="1200" spc="150" dirty="0" err="1"/>
              <a:t>gli</a:t>
            </a:r>
            <a:r>
              <a:rPr lang="en-US" sz="1200" spc="150" dirty="0"/>
              <a:t> </a:t>
            </a:r>
            <a:r>
              <a:rPr lang="en-US" sz="1200" spc="150" dirty="0" err="1"/>
              <a:t>inquilini</a:t>
            </a:r>
            <a:r>
              <a:rPr lang="en-US" sz="1200" spc="150" dirty="0"/>
              <a:t> </a:t>
            </a:r>
            <a:r>
              <a:rPr lang="en-US" sz="1200" spc="150" dirty="0" err="1"/>
              <a:t>sul</a:t>
            </a:r>
            <a:r>
              <a:rPr lang="en-US" sz="1200" spc="150" dirty="0"/>
              <a:t> loro </a:t>
            </a:r>
            <a:r>
              <a:rPr lang="en-US" sz="1200" spc="150" dirty="0" err="1"/>
              <a:t>consumo</a:t>
            </a:r>
            <a:r>
              <a:rPr lang="en-US" sz="1200" spc="150" dirty="0"/>
              <a:t> </a:t>
            </a:r>
            <a:r>
              <a:rPr lang="en-US" sz="1200" spc="150" dirty="0" err="1"/>
              <a:t>energetico</a:t>
            </a:r>
            <a:r>
              <a:rPr lang="en-US" sz="1200" spc="150" dirty="0"/>
              <a:t> (</a:t>
            </a:r>
            <a:r>
              <a:rPr lang="en-US" sz="1200" spc="150" dirty="0" err="1"/>
              <a:t>finalità</a:t>
            </a:r>
            <a:r>
              <a:rPr lang="en-US" sz="1200" spc="150" dirty="0"/>
              <a:t> </a:t>
            </a:r>
            <a:r>
              <a:rPr lang="en-US" sz="1200" spc="150" dirty="0" err="1"/>
              <a:t>ulteriore</a:t>
            </a:r>
            <a:r>
              <a:rPr lang="en-US" sz="1200" spc="150" dirty="0"/>
              <a:t>)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rabicPeriod"/>
            </a:pPr>
            <a:r>
              <a:rPr lang="en-US" sz="1200" spc="150" dirty="0" err="1"/>
              <a:t>Possibilità</a:t>
            </a:r>
            <a:r>
              <a:rPr lang="en-US" sz="1200" spc="150" dirty="0"/>
              <a:t> di </a:t>
            </a:r>
            <a:r>
              <a:rPr lang="en-US" sz="1200" spc="150" dirty="0" err="1"/>
              <a:t>monitorare</a:t>
            </a:r>
            <a:r>
              <a:rPr lang="en-US" sz="1200" spc="150" dirty="0"/>
              <a:t> il </a:t>
            </a:r>
            <a:r>
              <a:rPr lang="en-US" sz="1200" spc="150" dirty="0" err="1"/>
              <a:t>livello</a:t>
            </a:r>
            <a:r>
              <a:rPr lang="en-US" sz="1200" spc="150" dirty="0"/>
              <a:t> di consume </a:t>
            </a:r>
            <a:r>
              <a:rPr lang="en-US" sz="1200" spc="150" dirty="0" err="1"/>
              <a:t>energetico</a:t>
            </a:r>
            <a:r>
              <a:rPr lang="en-US" sz="1200" spc="150" dirty="0"/>
              <a:t> e </a:t>
            </a:r>
            <a:r>
              <a:rPr lang="en-US" sz="1200" spc="150" dirty="0" err="1"/>
              <a:t>riconoscere</a:t>
            </a:r>
            <a:r>
              <a:rPr lang="en-US" sz="1200" spc="150" dirty="0"/>
              <a:t>, </a:t>
            </a:r>
            <a:r>
              <a:rPr lang="en-US" sz="1200" spc="150" dirty="0" err="1"/>
              <a:t>ove</a:t>
            </a:r>
            <a:r>
              <a:rPr lang="en-US" sz="1200" spc="150" dirty="0"/>
              <a:t> basso, </a:t>
            </a:r>
            <a:r>
              <a:rPr lang="en-US" sz="1200" spc="150" dirty="0" err="1"/>
              <a:t>dei</a:t>
            </a:r>
            <a:r>
              <a:rPr lang="en-US" sz="1200" spc="150" dirty="0"/>
              <a:t> benefit </a:t>
            </a:r>
            <a:r>
              <a:rPr lang="en-US" sz="1200" spc="150" dirty="0" err="1"/>
              <a:t>pubblici</a:t>
            </a:r>
            <a:r>
              <a:rPr lang="en-US" sz="1200" spc="150" dirty="0"/>
              <a:t> </a:t>
            </a:r>
            <a:r>
              <a:rPr lang="en-US" sz="1200" spc="150" dirty="0" err="1"/>
              <a:t>all’inquilino</a:t>
            </a:r>
            <a:r>
              <a:rPr lang="en-US" sz="1200" spc="150" dirty="0"/>
              <a:t> (</a:t>
            </a:r>
            <a:r>
              <a:rPr lang="en-US" sz="1200" spc="150" dirty="0" err="1"/>
              <a:t>finalità</a:t>
            </a:r>
            <a:r>
              <a:rPr lang="en-US" sz="1200" spc="150" dirty="0"/>
              <a:t> </a:t>
            </a:r>
            <a:r>
              <a:rPr lang="en-US" sz="1200" spc="150" dirty="0" err="1"/>
              <a:t>ulteriore</a:t>
            </a:r>
            <a:r>
              <a:rPr lang="en-US" sz="1200" spc="150" dirty="0"/>
              <a:t>)</a:t>
            </a:r>
          </a:p>
          <a:p>
            <a:pPr>
              <a:lnSpc>
                <a:spcPct val="130000"/>
              </a:lnSpc>
              <a:spcBef>
                <a:spcPts val="930"/>
              </a:spcBef>
            </a:pPr>
            <a:r>
              <a:rPr lang="en-US" sz="1200" spc="150" dirty="0" err="1"/>
              <a:t>Queste</a:t>
            </a:r>
            <a:r>
              <a:rPr lang="en-US" sz="1200" spc="150" dirty="0"/>
              <a:t> </a:t>
            </a:r>
            <a:r>
              <a:rPr lang="en-US" sz="1200" spc="150" dirty="0" err="1"/>
              <a:t>finalità</a:t>
            </a:r>
            <a:r>
              <a:rPr lang="en-US" sz="1200" spc="150" dirty="0"/>
              <a:t> </a:t>
            </a:r>
            <a:r>
              <a:rPr lang="en-US" sz="1200" spc="150" dirty="0" err="1"/>
              <a:t>sono</a:t>
            </a:r>
            <a:r>
              <a:rPr lang="en-US" sz="1200" spc="150" dirty="0"/>
              <a:t> </a:t>
            </a:r>
            <a:r>
              <a:rPr lang="en-US" sz="1200" spc="150" dirty="0" err="1"/>
              <a:t>compatibili</a:t>
            </a:r>
            <a:r>
              <a:rPr lang="en-US" sz="1200" spc="150" dirty="0"/>
              <a:t> </a:t>
            </a:r>
            <a:r>
              <a:rPr lang="en-US" sz="1200" spc="150" dirty="0" err="1"/>
              <a:t>tra</a:t>
            </a:r>
            <a:r>
              <a:rPr lang="en-US" sz="1200" spc="150" dirty="0"/>
              <a:t> di loro?</a:t>
            </a:r>
          </a:p>
        </p:txBody>
      </p:sp>
      <p:pic>
        <p:nvPicPr>
          <p:cNvPr id="9218" name="Picture 2" descr="CRESTRON SMART HOME - ASEL VIỆT NAM - NHÀ THÔNG MINH VIỆT">
            <a:extLst>
              <a:ext uri="{FF2B5EF4-FFF2-40B4-BE49-F238E27FC236}">
                <a16:creationId xmlns:a16="http://schemas.microsoft.com/office/drawing/2014/main" id="{B098AE2D-213C-2834-B82C-59840EBF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8714" y="1604948"/>
            <a:ext cx="6514470" cy="36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Rectangle 923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5" name="Rectangle 9234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7" name="Rectangle 9236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9" name="Rectangle 9238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1" name="Rectangle 9240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EFD1C-C9C9-7B16-9191-B184B758B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9" r="21259" b="-2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96CC155-229F-EBC6-83A0-A09F35F4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 cap="all" dirty="0">
                <a:solidFill>
                  <a:schemeClr val="tx1"/>
                </a:solidFill>
              </a:rPr>
              <a:t>4. </a:t>
            </a:r>
            <a:r>
              <a:rPr lang="en-US" sz="2800" cap="all" dirty="0" err="1">
                <a:solidFill>
                  <a:schemeClr val="tx1"/>
                </a:solidFill>
              </a:rPr>
              <a:t>Integrità</a:t>
            </a:r>
            <a:r>
              <a:rPr lang="en-US" sz="2800" cap="all" dirty="0">
                <a:solidFill>
                  <a:schemeClr val="tx1"/>
                </a:solidFill>
              </a:rPr>
              <a:t> e </a:t>
            </a:r>
            <a:r>
              <a:rPr lang="en-US" sz="2800" cap="all" dirty="0" err="1">
                <a:solidFill>
                  <a:schemeClr val="tx1"/>
                </a:solidFill>
              </a:rPr>
              <a:t>riservatezza</a:t>
            </a:r>
            <a:endParaRPr lang="en-US" sz="2800" cap="all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77ACAA-27CB-B6DA-8143-62A840CD2471}"/>
              </a:ext>
            </a:extLst>
          </p:cNvPr>
          <p:cNvSpPr txBox="1"/>
          <p:nvPr/>
        </p:nvSpPr>
        <p:spPr>
          <a:xfrm>
            <a:off x="4794637" y="1940001"/>
            <a:ext cx="6754446" cy="3834594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Definizione</a:t>
            </a:r>
            <a:r>
              <a:rPr lang="en-US" spc="150" dirty="0"/>
              <a:t> di standard di </a:t>
            </a:r>
            <a:r>
              <a:rPr lang="en-US" spc="150" dirty="0" err="1"/>
              <a:t>sicurezza</a:t>
            </a:r>
            <a:r>
              <a:rPr lang="en-US" spc="150" dirty="0"/>
              <a:t> </a:t>
            </a:r>
            <a:r>
              <a:rPr lang="en-US" spc="150" dirty="0" err="1"/>
              <a:t>tra</a:t>
            </a:r>
            <a:r>
              <a:rPr lang="en-US" spc="150" dirty="0"/>
              <a:t> </a:t>
            </a:r>
            <a:r>
              <a:rPr lang="en-US" spc="150" dirty="0" err="1"/>
              <a:t>gli</a:t>
            </a:r>
            <a:r>
              <a:rPr lang="en-US" spc="150" dirty="0"/>
              <a:t> </a:t>
            </a:r>
            <a:r>
              <a:rPr lang="en-US" spc="150" dirty="0" err="1"/>
              <a:t>attori</a:t>
            </a:r>
            <a:r>
              <a:rPr lang="en-US" spc="150" dirty="0"/>
              <a:t> del </a:t>
            </a:r>
            <a:r>
              <a:rPr lang="en-US" spc="150" dirty="0" err="1"/>
              <a:t>settore</a:t>
            </a:r>
            <a:endParaRPr lang="en-US" spc="150" dirty="0"/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 err="1"/>
              <a:t>Adottare</a:t>
            </a:r>
            <a:r>
              <a:rPr lang="en-US" spc="150" dirty="0"/>
              <a:t> </a:t>
            </a:r>
            <a:r>
              <a:rPr lang="en-US" spc="150" dirty="0" err="1"/>
              <a:t>sistemi</a:t>
            </a:r>
            <a:r>
              <a:rPr lang="en-US" spc="150" dirty="0"/>
              <a:t> e </a:t>
            </a:r>
            <a:r>
              <a:rPr lang="en-US" spc="150" dirty="0" err="1"/>
              <a:t>tecnologie</a:t>
            </a:r>
            <a:r>
              <a:rPr lang="en-US" spc="150" dirty="0"/>
              <a:t> </a:t>
            </a:r>
            <a:r>
              <a:rPr lang="en-US" spc="150" dirty="0" err="1"/>
              <a:t>conformi</a:t>
            </a:r>
            <a:r>
              <a:rPr lang="en-US" spc="150" dirty="0"/>
              <a:t> a </a:t>
            </a:r>
            <a:r>
              <a:rPr lang="en-US" spc="150" dirty="0" err="1"/>
              <a:t>tali</a:t>
            </a:r>
            <a:r>
              <a:rPr lang="en-US" spc="150" dirty="0"/>
              <a:t> standard di </a:t>
            </a:r>
            <a:r>
              <a:rPr lang="en-US" spc="150" dirty="0" err="1"/>
              <a:t>sicurezza</a:t>
            </a:r>
            <a:endParaRPr lang="en-US" spc="150" dirty="0"/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 dirty="0"/>
              <a:t>Audit </a:t>
            </a:r>
            <a:r>
              <a:rPr lang="en-US" spc="150" dirty="0" err="1"/>
              <a:t>periodici</a:t>
            </a:r>
            <a:r>
              <a:rPr lang="en-US" spc="150" dirty="0"/>
              <a:t> per </a:t>
            </a:r>
            <a:r>
              <a:rPr lang="en-US" spc="150" dirty="0" err="1"/>
              <a:t>testare</a:t>
            </a:r>
            <a:r>
              <a:rPr lang="en-US" spc="150" dirty="0"/>
              <a:t> il </a:t>
            </a:r>
            <a:r>
              <a:rPr lang="en-US" spc="150" dirty="0" err="1"/>
              <a:t>funzionamento</a:t>
            </a:r>
            <a:r>
              <a:rPr lang="en-US" spc="150" dirty="0"/>
              <a:t> di </a:t>
            </a:r>
            <a:r>
              <a:rPr lang="en-US" spc="150" dirty="0" err="1"/>
              <a:t>tutte</a:t>
            </a:r>
            <a:r>
              <a:rPr lang="en-US" spc="150" dirty="0"/>
              <a:t> le </a:t>
            </a:r>
            <a:r>
              <a:rPr lang="en-US" spc="150" dirty="0" err="1"/>
              <a:t>componenti</a:t>
            </a:r>
            <a:r>
              <a:rPr lang="en-US" spc="150" dirty="0"/>
              <a:t> </a:t>
            </a:r>
            <a:r>
              <a:rPr lang="en-US" spc="150" dirty="0" err="1"/>
              <a:t>dei</a:t>
            </a:r>
            <a:r>
              <a:rPr lang="en-US" spc="150" dirty="0"/>
              <a:t> </a:t>
            </a:r>
            <a:r>
              <a:rPr lang="en-US" spc="150" dirty="0" err="1"/>
              <a:t>sistemi</a:t>
            </a:r>
            <a:r>
              <a:rPr lang="en-US" spc="150" dirty="0"/>
              <a:t> </a:t>
            </a:r>
            <a:r>
              <a:rPr lang="en-US" spc="150" dirty="0" err="1"/>
              <a:t>adottati</a:t>
            </a:r>
            <a:r>
              <a:rPr lang="en-US" spc="150" dirty="0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99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461889-C02F-30E6-BA89-38A466DD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/>
          <a:stretch/>
        </p:blipFill>
        <p:spPr bwMode="auto">
          <a:xfrm>
            <a:off x="20" y="1804072"/>
            <a:ext cx="4458058" cy="43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43A50-6DD5-C655-FCCD-78C8499DC494}"/>
              </a:ext>
            </a:extLst>
          </p:cNvPr>
          <p:cNvSpPr txBox="1"/>
          <p:nvPr/>
        </p:nvSpPr>
        <p:spPr>
          <a:xfrm>
            <a:off x="4794634" y="332450"/>
            <a:ext cx="6754447" cy="147162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cap="all" spc="150" dirty="0" err="1">
                <a:latin typeface="+mj-lt"/>
                <a:ea typeface="+mj-ea"/>
                <a:cs typeface="+mj-cs"/>
              </a:rPr>
              <a:t>Minacce</a:t>
            </a:r>
            <a:r>
              <a:rPr lang="en-US" sz="3300" b="1" cap="all" spc="150" dirty="0">
                <a:latin typeface="+mj-lt"/>
                <a:ea typeface="+mj-ea"/>
                <a:cs typeface="+mj-cs"/>
              </a:rPr>
              <a:t> </a:t>
            </a:r>
            <a:r>
              <a:rPr lang="en-US" sz="3300" b="1" cap="all" spc="150" dirty="0" err="1">
                <a:latin typeface="+mj-lt"/>
                <a:ea typeface="+mj-ea"/>
                <a:cs typeface="+mj-cs"/>
              </a:rPr>
              <a:t>informatiche</a:t>
            </a:r>
            <a:r>
              <a:rPr lang="en-US" sz="3300" b="1" cap="all" spc="15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1E3815-E0B4-D159-6E39-9900AE5871BE}"/>
              </a:ext>
            </a:extLst>
          </p:cNvPr>
          <p:cNvSpPr txBox="1"/>
          <p:nvPr/>
        </p:nvSpPr>
        <p:spPr>
          <a:xfrm>
            <a:off x="4794637" y="1940001"/>
            <a:ext cx="6754446" cy="3834594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/>
            </a:pPr>
            <a:r>
              <a:rPr lang="en-US" sz="1300" b="1" spc="150" dirty="0" err="1"/>
              <a:t>Minacce</a:t>
            </a:r>
            <a:r>
              <a:rPr lang="en-US" sz="1300" b="1" spc="150" dirty="0"/>
              <a:t> </a:t>
            </a:r>
            <a:r>
              <a:rPr lang="en-US" sz="1300" b="1" spc="150" dirty="0" err="1"/>
              <a:t>classiche</a:t>
            </a:r>
            <a:r>
              <a:rPr lang="en-US" sz="1300" b="1" spc="150" dirty="0"/>
              <a:t>:</a:t>
            </a:r>
            <a:r>
              <a:rPr lang="en-US" sz="1300" spc="150" dirty="0"/>
              <a:t> es. malware, </a:t>
            </a:r>
            <a:r>
              <a:rPr lang="en-US" sz="1300" spc="150" dirty="0" err="1"/>
              <a:t>attacchi</a:t>
            </a:r>
            <a:r>
              <a:rPr lang="en-US" sz="1300" spc="150" dirty="0"/>
              <a:t> di phishing, spam 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/>
            </a:pPr>
            <a:r>
              <a:rPr lang="en-US" sz="1300" b="1" spc="150" dirty="0" err="1"/>
              <a:t>Minacce</a:t>
            </a:r>
            <a:r>
              <a:rPr lang="en-US" sz="1300" b="1" spc="150" dirty="0"/>
              <a:t> </a:t>
            </a:r>
            <a:r>
              <a:rPr lang="en-US" sz="1300" b="1" spc="150" dirty="0" err="1"/>
              <a:t>moderne</a:t>
            </a:r>
            <a:r>
              <a:rPr lang="en-US" sz="1300" b="1" spc="150" dirty="0"/>
              <a:t>: </a:t>
            </a:r>
            <a:r>
              <a:rPr lang="en-US" sz="1300" spc="150" dirty="0"/>
              <a:t>es. </a:t>
            </a:r>
            <a:r>
              <a:rPr lang="en-US" sz="1300" spc="150" dirty="0" err="1"/>
              <a:t>fughe</a:t>
            </a:r>
            <a:r>
              <a:rPr lang="en-US" sz="1300" spc="150" dirty="0"/>
              <a:t> di </a:t>
            </a:r>
            <a:r>
              <a:rPr lang="en-US" sz="1300" spc="150" dirty="0" err="1"/>
              <a:t>dati</a:t>
            </a:r>
            <a:r>
              <a:rPr lang="en-US" sz="1300" spc="150" dirty="0"/>
              <a:t> </a:t>
            </a:r>
            <a:r>
              <a:rPr lang="en-US" sz="1300" spc="150" dirty="0" err="1"/>
              <a:t>personali</a:t>
            </a:r>
            <a:r>
              <a:rPr lang="en-US" sz="1300" spc="150" dirty="0"/>
              <a:t> e </a:t>
            </a:r>
            <a:r>
              <a:rPr lang="en-US" sz="1300" spc="150" dirty="0" err="1"/>
              <a:t>spaziali</a:t>
            </a:r>
            <a:r>
              <a:rPr lang="en-US" sz="1300" spc="150" dirty="0"/>
              <a:t> per </a:t>
            </a:r>
            <a:r>
              <a:rPr lang="en-US" sz="1300" spc="150" dirty="0" err="1"/>
              <a:t>sapere</a:t>
            </a:r>
            <a:r>
              <a:rPr lang="en-US" sz="1300" spc="150" dirty="0"/>
              <a:t> se una persona è in casa o </a:t>
            </a:r>
            <a:r>
              <a:rPr lang="en-US" sz="1300" spc="150" dirty="0" err="1"/>
              <a:t>meno</a:t>
            </a:r>
            <a:r>
              <a:rPr lang="en-US" sz="1300" spc="150" dirty="0"/>
              <a:t>, profili </a:t>
            </a:r>
            <a:r>
              <a:rPr lang="en-US" sz="1300" spc="150" dirty="0" err="1"/>
              <a:t>falsifurto</a:t>
            </a:r>
            <a:r>
              <a:rPr lang="en-US" sz="1300" spc="150" dirty="0"/>
              <a:t> di </a:t>
            </a:r>
            <a:r>
              <a:rPr lang="en-US" sz="1300" spc="150" dirty="0" err="1"/>
              <a:t>identità</a:t>
            </a:r>
            <a:r>
              <a:rPr lang="en-US" sz="1300" spc="150" dirty="0"/>
              <a:t>, </a:t>
            </a:r>
            <a:r>
              <a:rPr lang="en-US" sz="1300" spc="150" dirty="0" err="1"/>
              <a:t>riconoscimento</a:t>
            </a:r>
            <a:r>
              <a:rPr lang="en-US" sz="1300" spc="150" dirty="0"/>
              <a:t> </a:t>
            </a:r>
            <a:r>
              <a:rPr lang="en-US" sz="1300" spc="150" dirty="0" err="1"/>
              <a:t>facciale</a:t>
            </a:r>
            <a:r>
              <a:rPr lang="en-US" sz="1300" spc="150" dirty="0"/>
              <a:t> e </a:t>
            </a:r>
            <a:r>
              <a:rPr lang="en-US" sz="1300" spc="150" dirty="0" err="1"/>
              <a:t>attacchi</a:t>
            </a:r>
            <a:r>
              <a:rPr lang="en-US" sz="1300" spc="150" dirty="0"/>
              <a:t> di jamming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/>
            </a:pPr>
            <a:r>
              <a:rPr lang="en-US" sz="1300" b="1" spc="150" dirty="0" err="1"/>
              <a:t>Minacce</a:t>
            </a:r>
            <a:r>
              <a:rPr lang="en-US" sz="1300" b="1" spc="150" dirty="0"/>
              <a:t> combinate</a:t>
            </a:r>
            <a:r>
              <a:rPr lang="en-US" sz="1300" spc="150" dirty="0"/>
              <a:t> 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/>
            </a:pPr>
            <a:r>
              <a:rPr lang="en-US" sz="1300" b="1" spc="150" dirty="0"/>
              <a:t>Bug del software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/>
            </a:pPr>
            <a:r>
              <a:rPr lang="en-US" sz="1300" b="1" spc="150" dirty="0" err="1"/>
              <a:t>Minacce</a:t>
            </a:r>
            <a:r>
              <a:rPr lang="en-US" sz="1300" b="1" spc="150" dirty="0"/>
              <a:t> </a:t>
            </a:r>
            <a:r>
              <a:rPr lang="en-US" sz="1300" b="1" spc="150" dirty="0" err="1"/>
              <a:t>rivolte</a:t>
            </a:r>
            <a:r>
              <a:rPr lang="en-US" sz="1300" b="1" spc="150" dirty="0"/>
              <a:t> ai </a:t>
            </a:r>
            <a:r>
              <a:rPr lang="en-US" sz="1300" b="1" spc="150" dirty="0" err="1"/>
              <a:t>minori</a:t>
            </a:r>
            <a:r>
              <a:rPr lang="en-US" sz="1300" b="1" spc="150" dirty="0"/>
              <a:t> 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/>
            </a:pPr>
            <a:r>
              <a:rPr lang="en-US" sz="1300" b="1" spc="150" dirty="0" err="1"/>
              <a:t>Qualsiasi</a:t>
            </a:r>
            <a:r>
              <a:rPr lang="en-US" sz="1300" b="1" spc="150" dirty="0"/>
              <a:t> accesso non </a:t>
            </a:r>
            <a:r>
              <a:rPr lang="en-US" sz="1300" b="1" spc="150" dirty="0" err="1"/>
              <a:t>autorizzato</a:t>
            </a:r>
            <a:r>
              <a:rPr lang="en-US" sz="1300" b="1" spc="150" dirty="0"/>
              <a:t>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A3C3FD-EAE6-62C8-E50A-97207581F0B3}"/>
              </a:ext>
            </a:extLst>
          </p:cNvPr>
          <p:cNvSpPr txBox="1"/>
          <p:nvPr/>
        </p:nvSpPr>
        <p:spPr>
          <a:xfrm>
            <a:off x="637874" y="2453951"/>
            <a:ext cx="3616073" cy="3320643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</a:pPr>
            <a:endParaRPr lang="en-US" sz="1200" spc="150" dirty="0"/>
          </a:p>
        </p:txBody>
      </p:sp>
    </p:spTree>
    <p:extLst>
      <p:ext uri="{BB962C8B-B14F-4D97-AF65-F5344CB8AC3E}">
        <p14:creationId xmlns:p14="http://schemas.microsoft.com/office/powerpoint/2010/main" val="89776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53" name="Rectangle 10252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753" y="0"/>
            <a:ext cx="4010247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Cos’è e Come Funziona lo Smart Meter, il Contatore Intelligente • Lumi">
            <a:extLst>
              <a:ext uri="{FF2B5EF4-FFF2-40B4-BE49-F238E27FC236}">
                <a16:creationId xmlns:a16="http://schemas.microsoft.com/office/drawing/2014/main" id="{5F59EA03-78CC-AB24-0620-F1F889BA6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r="7127" b="-1"/>
          <a:stretch/>
        </p:blipFill>
        <p:spPr bwMode="auto">
          <a:xfrm>
            <a:off x="8181753" y="1063502"/>
            <a:ext cx="4010247" cy="2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Risultato immagine per acque reflue significato">
            <a:extLst>
              <a:ext uri="{FF2B5EF4-FFF2-40B4-BE49-F238E27FC236}">
                <a16:creationId xmlns:a16="http://schemas.microsoft.com/office/drawing/2014/main" id="{3FAF00F2-EF28-C7A7-62FB-58010C090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6082" b="-3"/>
          <a:stretch/>
        </p:blipFill>
        <p:spPr bwMode="auto">
          <a:xfrm>
            <a:off x="8194345" y="3625479"/>
            <a:ext cx="3997652" cy="24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43A50-6DD5-C655-FCCD-78C8499DC494}"/>
              </a:ext>
            </a:extLst>
          </p:cNvPr>
          <p:cNvSpPr txBox="1"/>
          <p:nvPr/>
        </p:nvSpPr>
        <p:spPr>
          <a:xfrm>
            <a:off x="737958" y="1074651"/>
            <a:ext cx="6623040" cy="1140580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cap="all" spc="150" dirty="0" err="1">
                <a:latin typeface="+mj-lt"/>
                <a:ea typeface="+mj-ea"/>
                <a:cs typeface="+mj-cs"/>
              </a:rPr>
              <a:t>Minacce</a:t>
            </a:r>
            <a:r>
              <a:rPr lang="en-US" sz="3300" b="1" cap="all" spc="150" dirty="0">
                <a:latin typeface="+mj-lt"/>
                <a:ea typeface="+mj-ea"/>
                <a:cs typeface="+mj-cs"/>
              </a:rPr>
              <a:t> </a:t>
            </a:r>
            <a:r>
              <a:rPr lang="en-US" sz="3300" b="1" cap="all" spc="150" dirty="0" err="1">
                <a:latin typeface="+mj-lt"/>
                <a:ea typeface="+mj-ea"/>
                <a:cs typeface="+mj-cs"/>
              </a:rPr>
              <a:t>informatiche</a:t>
            </a:r>
            <a:r>
              <a:rPr lang="en-US" sz="3300" b="1" cap="all" spc="15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1E3815-E0B4-D159-6E39-9900AE5871BE}"/>
              </a:ext>
            </a:extLst>
          </p:cNvPr>
          <p:cNvSpPr txBox="1"/>
          <p:nvPr/>
        </p:nvSpPr>
        <p:spPr>
          <a:xfrm>
            <a:off x="637875" y="2127008"/>
            <a:ext cx="6772344" cy="3699491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lnSpcReduction="10000"/>
          </a:bodyPr>
          <a:lstStyle/>
          <a:p>
            <a:pPr marL="228600" indent="-228600">
              <a:lnSpc>
                <a:spcPct val="130000"/>
              </a:lnSpc>
              <a:spcBef>
                <a:spcPts val="930"/>
              </a:spcBef>
              <a:buFont typeface="+mj-lt"/>
              <a:buAutoNum type="alphaLcParenR" startAt="7"/>
            </a:pPr>
            <a:r>
              <a:rPr lang="en-US" sz="1200" b="1" spc="150" dirty="0" err="1"/>
              <a:t>Attacco</a:t>
            </a:r>
            <a:r>
              <a:rPr lang="en-US" sz="1200" b="1" spc="150" dirty="0"/>
              <a:t> man in the middle:</a:t>
            </a:r>
            <a:r>
              <a:rPr lang="en-US" sz="1200" spc="150" dirty="0"/>
              <a:t> es. </a:t>
            </a:r>
            <a:r>
              <a:rPr lang="en-US" sz="1200" spc="150" dirty="0" err="1"/>
              <a:t>attaccare</a:t>
            </a:r>
            <a:r>
              <a:rPr lang="en-US" sz="1200" spc="150" dirty="0"/>
              <a:t> una </a:t>
            </a:r>
            <a:r>
              <a:rPr lang="en-US" sz="1200" spc="150" dirty="0" err="1"/>
              <a:t>valvola</a:t>
            </a:r>
            <a:r>
              <a:rPr lang="en-US" sz="1200" spc="150" dirty="0"/>
              <a:t> </a:t>
            </a:r>
            <a:r>
              <a:rPr lang="en-US" sz="1200" spc="150" dirty="0" err="1"/>
              <a:t>intelligente</a:t>
            </a:r>
            <a:r>
              <a:rPr lang="en-US" sz="1200" spc="150" dirty="0"/>
              <a:t> in una </a:t>
            </a:r>
            <a:r>
              <a:rPr lang="en-US" sz="1200" spc="150" dirty="0" err="1"/>
              <a:t>città</a:t>
            </a:r>
            <a:r>
              <a:rPr lang="en-US" sz="1200" spc="150" dirty="0"/>
              <a:t> </a:t>
            </a:r>
            <a:r>
              <a:rPr lang="en-US" sz="1200" spc="150" dirty="0" err="1"/>
              <a:t>intelligente</a:t>
            </a:r>
            <a:r>
              <a:rPr lang="en-US" sz="1200" spc="150" dirty="0"/>
              <a:t> </a:t>
            </a:r>
            <a:r>
              <a:rPr lang="en-US" sz="1200" spc="150" dirty="0" err="1"/>
              <a:t>provoca</a:t>
            </a:r>
            <a:r>
              <a:rPr lang="en-US" sz="1200" spc="150" dirty="0"/>
              <a:t> </a:t>
            </a:r>
            <a:r>
              <a:rPr lang="en-US" sz="1200" spc="150" dirty="0" err="1"/>
              <a:t>intenzionalmente</a:t>
            </a:r>
            <a:r>
              <a:rPr lang="en-US" sz="1200" spc="150" dirty="0"/>
              <a:t> il </a:t>
            </a:r>
            <a:r>
              <a:rPr lang="en-US" sz="1200" spc="150" dirty="0" err="1"/>
              <a:t>trabocco</a:t>
            </a:r>
            <a:r>
              <a:rPr lang="en-US" sz="1200" spc="150" dirty="0"/>
              <a:t> </a:t>
            </a:r>
            <a:r>
              <a:rPr lang="en-US" sz="1200" spc="150" dirty="0" err="1"/>
              <a:t>delle</a:t>
            </a:r>
            <a:r>
              <a:rPr lang="en-US" sz="1200" spc="150" dirty="0"/>
              <a:t> </a:t>
            </a:r>
            <a:r>
              <a:rPr lang="en-US" sz="1200" spc="150" dirty="0" err="1"/>
              <a:t>acque</a:t>
            </a:r>
            <a:r>
              <a:rPr lang="en-US" sz="1200" spc="150" dirty="0"/>
              <a:t> </a:t>
            </a:r>
            <a:r>
              <a:rPr lang="en-US" sz="1200" spc="150" dirty="0" err="1"/>
              <a:t>reflue</a:t>
            </a:r>
            <a:r>
              <a:rPr lang="en-US" sz="1200" spc="150" dirty="0"/>
              <a:t>. </a:t>
            </a:r>
          </a:p>
          <a:p>
            <a:pPr marL="228600" indent="-228600">
              <a:lnSpc>
                <a:spcPct val="130000"/>
              </a:lnSpc>
              <a:spcBef>
                <a:spcPts val="930"/>
              </a:spcBef>
              <a:buFont typeface="+mj-lt"/>
              <a:buAutoNum type="alphaLcParenR" startAt="7"/>
            </a:pPr>
            <a:r>
              <a:rPr lang="en-US" sz="1200" b="1" spc="150" dirty="0" err="1"/>
              <a:t>Dirottamento</a:t>
            </a:r>
            <a:r>
              <a:rPr lang="en-US" sz="1200" b="1" spc="150" dirty="0"/>
              <a:t> di </a:t>
            </a:r>
            <a:r>
              <a:rPr lang="en-US" sz="1200" b="1" spc="150" dirty="0" err="1"/>
              <a:t>dispositivi</a:t>
            </a:r>
            <a:r>
              <a:rPr lang="en-US" sz="1200" b="1" spc="150" dirty="0"/>
              <a:t>:</a:t>
            </a:r>
            <a:r>
              <a:rPr lang="en-US" sz="1200" spc="150" dirty="0"/>
              <a:t> es. Un </a:t>
            </a:r>
            <a:r>
              <a:rPr lang="en-US" sz="1200" spc="150" dirty="0" err="1"/>
              <a:t>utente</a:t>
            </a:r>
            <a:r>
              <a:rPr lang="en-US" sz="1200" spc="150" dirty="0"/>
              <a:t> </a:t>
            </a:r>
            <a:r>
              <a:rPr lang="en-US" sz="1200" spc="150" dirty="0" err="1"/>
              <a:t>malintenzionato</a:t>
            </a:r>
            <a:r>
              <a:rPr lang="en-US" sz="1200" spc="150" dirty="0"/>
              <a:t> </a:t>
            </a:r>
            <a:r>
              <a:rPr lang="en-US" sz="1200" spc="150" dirty="0" err="1"/>
              <a:t>potrebbe</a:t>
            </a:r>
            <a:r>
              <a:rPr lang="en-US" sz="1200" spc="150" dirty="0"/>
              <a:t> </a:t>
            </a:r>
            <a:r>
              <a:rPr lang="en-US" sz="1200" spc="150" dirty="0" err="1"/>
              <a:t>utilizzare</a:t>
            </a:r>
            <a:r>
              <a:rPr lang="en-US" sz="1200" spc="150" dirty="0"/>
              <a:t> </a:t>
            </a:r>
            <a:r>
              <a:rPr lang="en-US" sz="1200" spc="150" dirty="0" err="1"/>
              <a:t>contatori</a:t>
            </a:r>
            <a:r>
              <a:rPr lang="en-US" sz="1200" spc="150" dirty="0"/>
              <a:t> </a:t>
            </a:r>
            <a:r>
              <a:rPr lang="en-US" sz="1200" spc="150" dirty="0" err="1"/>
              <a:t>intelligenti</a:t>
            </a:r>
            <a:r>
              <a:rPr lang="en-US" sz="1200" spc="150" dirty="0"/>
              <a:t> </a:t>
            </a:r>
            <a:r>
              <a:rPr lang="en-US" sz="1200" spc="150" dirty="0" err="1"/>
              <a:t>dirottati</a:t>
            </a:r>
            <a:r>
              <a:rPr lang="en-US" sz="1200" spc="150" dirty="0"/>
              <a:t> per </a:t>
            </a:r>
            <a:r>
              <a:rPr lang="en-US" sz="1200" spc="150" dirty="0" err="1"/>
              <a:t>lanciare</a:t>
            </a:r>
            <a:r>
              <a:rPr lang="en-US" sz="1200" spc="150" dirty="0"/>
              <a:t> ransomware sui </a:t>
            </a:r>
            <a:r>
              <a:rPr lang="en-US" sz="1200" spc="150" dirty="0" err="1"/>
              <a:t>sistemi</a:t>
            </a:r>
            <a:r>
              <a:rPr lang="en-US" sz="1200" spc="150" dirty="0"/>
              <a:t> di </a:t>
            </a:r>
            <a:r>
              <a:rPr lang="en-US" sz="1200" spc="150" dirty="0" err="1"/>
              <a:t>gestione</a:t>
            </a:r>
            <a:r>
              <a:rPr lang="en-US" sz="1200" spc="150" dirty="0"/>
              <a:t> </a:t>
            </a:r>
            <a:r>
              <a:rPr lang="en-US" sz="1200" spc="150" dirty="0" err="1"/>
              <a:t>dell’energia</a:t>
            </a:r>
            <a:r>
              <a:rPr lang="en-US" sz="1200" spc="150" dirty="0"/>
              <a:t> in una </a:t>
            </a:r>
            <a:r>
              <a:rPr lang="en-US" sz="1200" spc="150" dirty="0" err="1"/>
              <a:t>città</a:t>
            </a:r>
            <a:r>
              <a:rPr lang="en-US" sz="1200" spc="150" dirty="0"/>
              <a:t> </a:t>
            </a:r>
            <a:r>
              <a:rPr lang="en-US" sz="1200" spc="150" dirty="0" err="1"/>
              <a:t>intelligente</a:t>
            </a:r>
            <a:r>
              <a:rPr lang="en-US" sz="1200" spc="150" dirty="0"/>
              <a:t>. 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 startAt="8"/>
            </a:pPr>
            <a:r>
              <a:rPr lang="en-US" sz="1200" b="1" spc="150" dirty="0"/>
              <a:t>Hardware non </a:t>
            </a:r>
            <a:r>
              <a:rPr lang="en-US" sz="1200" b="1" spc="150" dirty="0" err="1"/>
              <a:t>sicuro</a:t>
            </a:r>
            <a:endParaRPr lang="en-US" sz="1200" b="1" spc="150" dirty="0"/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 startAt="8"/>
            </a:pPr>
            <a:r>
              <a:rPr lang="en-US" sz="1200" b="1" spc="150" dirty="0" err="1"/>
              <a:t>Livello</a:t>
            </a:r>
            <a:r>
              <a:rPr lang="en-US" sz="1200" b="1" spc="150" dirty="0"/>
              <a:t> di </a:t>
            </a:r>
            <a:r>
              <a:rPr lang="en-US" sz="1200" b="1" spc="150" dirty="0" err="1"/>
              <a:t>attacco</a:t>
            </a:r>
            <a:r>
              <a:rPr lang="en-US" sz="1200" b="1" spc="150" dirty="0"/>
              <a:t> </a:t>
            </a:r>
            <a:r>
              <a:rPr lang="en-US" sz="1200" b="1" spc="150" dirty="0" err="1"/>
              <a:t>esteso</a:t>
            </a:r>
            <a:r>
              <a:rPr lang="en-US" sz="1200" b="1" spc="150" dirty="0"/>
              <a:t>: </a:t>
            </a:r>
            <a:r>
              <a:rPr lang="en-US" sz="1200" spc="150" dirty="0"/>
              <a:t>la rete </a:t>
            </a:r>
            <a:r>
              <a:rPr lang="en-US" sz="1200" spc="150" dirty="0" err="1"/>
              <a:t>intelligente</a:t>
            </a:r>
            <a:r>
              <a:rPr lang="en-US" sz="1200" spc="150" dirty="0"/>
              <a:t> </a:t>
            </a:r>
            <a:r>
              <a:rPr lang="en-US" sz="1200" spc="150" dirty="0" err="1"/>
              <a:t>urbana</a:t>
            </a:r>
            <a:r>
              <a:rPr lang="en-US" sz="1200" spc="150" dirty="0"/>
              <a:t> </a:t>
            </a:r>
            <a:r>
              <a:rPr lang="en-US" sz="1200" spc="150" dirty="0" err="1"/>
              <a:t>su</a:t>
            </a:r>
            <a:r>
              <a:rPr lang="en-US" sz="1200" spc="150" dirty="0"/>
              <a:t> </a:t>
            </a:r>
            <a:r>
              <a:rPr lang="en-US" sz="1200" spc="150" dirty="0" err="1"/>
              <a:t>larga</a:t>
            </a:r>
            <a:r>
              <a:rPr lang="en-US" sz="1200" spc="150" dirty="0"/>
              <a:t> </a:t>
            </a:r>
            <a:r>
              <a:rPr lang="en-US" sz="1200" spc="150" dirty="0" err="1"/>
              <a:t>scala</a:t>
            </a:r>
            <a:r>
              <a:rPr lang="en-US" sz="1200" spc="150" dirty="0"/>
              <a:t> </a:t>
            </a:r>
            <a:r>
              <a:rPr lang="en-US" sz="1200" spc="150" dirty="0" err="1"/>
              <a:t>crea</a:t>
            </a:r>
            <a:r>
              <a:rPr lang="en-US" sz="1200" spc="150" dirty="0"/>
              <a:t> </a:t>
            </a:r>
            <a:r>
              <a:rPr lang="en-US" sz="1200" spc="150" dirty="0" err="1"/>
              <a:t>livelli</a:t>
            </a:r>
            <a:r>
              <a:rPr lang="en-US" sz="1200" spc="150" dirty="0"/>
              <a:t> di </a:t>
            </a:r>
            <a:r>
              <a:rPr lang="en-US" sz="1200" spc="150" dirty="0" err="1"/>
              <a:t>attacco</a:t>
            </a:r>
            <a:r>
              <a:rPr lang="en-US" sz="1200" spc="150" dirty="0"/>
              <a:t> </a:t>
            </a:r>
            <a:r>
              <a:rPr lang="en-US" sz="1200" spc="150" dirty="0" err="1"/>
              <a:t>elevati</a:t>
            </a:r>
            <a:r>
              <a:rPr lang="en-US" sz="1200" spc="150" dirty="0"/>
              <a:t>. </a:t>
            </a:r>
            <a:r>
              <a:rPr lang="en-US" sz="1200" spc="150" dirty="0" err="1"/>
              <a:t>Poiché</a:t>
            </a:r>
            <a:r>
              <a:rPr lang="en-US" sz="1200" spc="150" dirty="0"/>
              <a:t> le </a:t>
            </a:r>
            <a:r>
              <a:rPr lang="en-US" sz="1200" spc="150" dirty="0" err="1"/>
              <a:t>città</a:t>
            </a:r>
            <a:r>
              <a:rPr lang="en-US" sz="1200" spc="150" dirty="0"/>
              <a:t> </a:t>
            </a:r>
            <a:r>
              <a:rPr lang="en-US" sz="1200" spc="150" dirty="0" err="1"/>
              <a:t>intelligenti</a:t>
            </a:r>
            <a:r>
              <a:rPr lang="en-US" sz="1200" spc="150" dirty="0"/>
              <a:t> </a:t>
            </a:r>
            <a:r>
              <a:rPr lang="en-US" sz="1200" spc="150" dirty="0" err="1"/>
              <a:t>contengono</a:t>
            </a:r>
            <a:r>
              <a:rPr lang="en-US" sz="1200" spc="150" dirty="0"/>
              <a:t> </a:t>
            </a:r>
            <a:r>
              <a:rPr lang="en-US" sz="1200" spc="150" dirty="0" err="1"/>
              <a:t>migliaia</a:t>
            </a:r>
            <a:r>
              <a:rPr lang="en-US" sz="1200" spc="150" dirty="0"/>
              <a:t> di </a:t>
            </a:r>
            <a:r>
              <a:rPr lang="en-US" sz="1200" spc="150" dirty="0" err="1"/>
              <a:t>sistemi</a:t>
            </a:r>
            <a:r>
              <a:rPr lang="en-US" sz="1200" spc="150" dirty="0"/>
              <a:t> e </a:t>
            </a:r>
            <a:r>
              <a:rPr lang="en-US" sz="1200" spc="150" dirty="0" err="1"/>
              <a:t>dispositivi</a:t>
            </a:r>
            <a:r>
              <a:rPr lang="en-US" sz="1200" spc="150" dirty="0"/>
              <a:t> per </a:t>
            </a:r>
            <a:r>
              <a:rPr lang="en-US" sz="1200" spc="150" dirty="0" err="1"/>
              <a:t>controllare</a:t>
            </a:r>
            <a:r>
              <a:rPr lang="en-US" sz="1200" spc="150" dirty="0"/>
              <a:t> </a:t>
            </a:r>
            <a:r>
              <a:rPr lang="en-US" sz="1200" spc="150" dirty="0" err="1"/>
              <a:t>diversi</a:t>
            </a:r>
            <a:r>
              <a:rPr lang="en-US" sz="1200" spc="150" dirty="0"/>
              <a:t> </a:t>
            </a:r>
            <a:r>
              <a:rPr lang="en-US" sz="1200" spc="150" dirty="0" err="1"/>
              <a:t>servizi</a:t>
            </a:r>
            <a:r>
              <a:rPr lang="en-US" sz="1200" spc="150" dirty="0"/>
              <a:t>, </a:t>
            </a:r>
            <a:r>
              <a:rPr lang="en-US" sz="1200" spc="150" dirty="0" err="1"/>
              <a:t>ogni</a:t>
            </a:r>
            <a:r>
              <a:rPr lang="en-US" sz="1200" spc="150" dirty="0"/>
              <a:t> </a:t>
            </a:r>
            <a:r>
              <a:rPr lang="en-US" sz="1200" spc="150" dirty="0" err="1"/>
              <a:t>dispositivo</a:t>
            </a:r>
            <a:r>
              <a:rPr lang="en-US" sz="1200" spc="150" dirty="0"/>
              <a:t> </a:t>
            </a:r>
            <a:r>
              <a:rPr lang="en-US" sz="1200" spc="150" dirty="0" err="1"/>
              <a:t>nella</a:t>
            </a:r>
            <a:r>
              <a:rPr lang="en-US" sz="1200" spc="150" dirty="0"/>
              <a:t> rete </a:t>
            </a:r>
            <a:r>
              <a:rPr lang="en-US" sz="1200" spc="150" dirty="0" err="1"/>
              <a:t>della</a:t>
            </a:r>
            <a:r>
              <a:rPr lang="en-US" sz="1200" spc="150" dirty="0"/>
              <a:t> </a:t>
            </a:r>
            <a:r>
              <a:rPr lang="en-US" sz="1200" spc="150" dirty="0" err="1"/>
              <a:t>città</a:t>
            </a:r>
            <a:r>
              <a:rPr lang="en-US" sz="1200" spc="150" dirty="0"/>
              <a:t> </a:t>
            </a:r>
            <a:r>
              <a:rPr lang="en-US" sz="1200" spc="150" dirty="0" err="1"/>
              <a:t>intelligente</a:t>
            </a:r>
            <a:r>
              <a:rPr lang="en-US" sz="1200" spc="150" dirty="0"/>
              <a:t> è </a:t>
            </a:r>
            <a:r>
              <a:rPr lang="en-US" sz="1200" spc="150" dirty="0" err="1"/>
              <a:t>vulnerabile</a:t>
            </a:r>
            <a:r>
              <a:rPr lang="en-US" sz="1200" spc="150" dirty="0"/>
              <a:t> e </a:t>
            </a:r>
            <a:r>
              <a:rPr lang="en-US" sz="1200" spc="150" dirty="0" err="1"/>
              <a:t>può</a:t>
            </a:r>
            <a:r>
              <a:rPr lang="en-US" sz="1200" spc="150" dirty="0"/>
              <a:t> </a:t>
            </a:r>
            <a:r>
              <a:rPr lang="en-US" sz="1200" spc="150" dirty="0" err="1"/>
              <a:t>essere</a:t>
            </a:r>
            <a:r>
              <a:rPr lang="en-US" sz="1200" spc="150" dirty="0"/>
              <a:t> </a:t>
            </a:r>
            <a:r>
              <a:rPr lang="en-US" sz="1200" spc="150" dirty="0" err="1"/>
              <a:t>attaccato</a:t>
            </a:r>
            <a:r>
              <a:rPr lang="en-US" sz="1200" spc="150" dirty="0"/>
              <a:t> in </a:t>
            </a:r>
            <a:r>
              <a:rPr lang="en-US" sz="1200" spc="150" dirty="0" err="1"/>
              <a:t>qualsiasi</a:t>
            </a:r>
            <a:r>
              <a:rPr lang="en-US" sz="1200" spc="150" dirty="0"/>
              <a:t> </a:t>
            </a:r>
            <a:r>
              <a:rPr lang="en-US" sz="1200" spc="150" dirty="0" err="1"/>
              <a:t>momento</a:t>
            </a:r>
            <a:r>
              <a:rPr lang="en-US" sz="1200" spc="150" dirty="0"/>
              <a:t>. </a:t>
            </a:r>
            <a:r>
              <a:rPr lang="en-US" sz="1200" spc="150" dirty="0" err="1"/>
              <a:t>Inoltre</a:t>
            </a:r>
            <a:r>
              <a:rPr lang="en-US" sz="1200" spc="150" dirty="0"/>
              <a:t>, </a:t>
            </a:r>
            <a:r>
              <a:rPr lang="en-US" sz="1200" spc="150" dirty="0" err="1"/>
              <a:t>attaccare</a:t>
            </a:r>
            <a:r>
              <a:rPr lang="en-US" sz="1200" spc="150" dirty="0"/>
              <a:t> un </a:t>
            </a:r>
            <a:r>
              <a:rPr lang="en-US" sz="1200" spc="150" dirty="0" err="1"/>
              <a:t>dispositivo</a:t>
            </a:r>
            <a:r>
              <a:rPr lang="en-US" sz="1200" spc="150" dirty="0"/>
              <a:t> </a:t>
            </a:r>
            <a:r>
              <a:rPr lang="en-US" sz="1200" spc="150" dirty="0" err="1"/>
              <a:t>può</a:t>
            </a:r>
            <a:r>
              <a:rPr lang="en-US" sz="1200" spc="150" dirty="0"/>
              <a:t> </a:t>
            </a:r>
            <a:r>
              <a:rPr lang="en-US" sz="1200" spc="150" dirty="0" err="1"/>
              <a:t>compromettere</a:t>
            </a:r>
            <a:r>
              <a:rPr lang="en-US" sz="1200" spc="150" dirty="0"/>
              <a:t> </a:t>
            </a:r>
            <a:r>
              <a:rPr lang="en-US" sz="1200" spc="150" dirty="0" err="1"/>
              <a:t>l’intera</a:t>
            </a:r>
            <a:r>
              <a:rPr lang="en-US" sz="1200" spc="150" dirty="0"/>
              <a:t> rete</a:t>
            </a:r>
          </a:p>
          <a:p>
            <a:pPr indent="-3429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AutoNum type="alphaLcParenR" startAt="8"/>
            </a:pPr>
            <a:endParaRPr lang="en-US" sz="1100" spc="150" dirty="0"/>
          </a:p>
        </p:txBody>
      </p:sp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3" name="Rectangle 10262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5" name="Rectangle 10264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7" name="Rectangle 10266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9" name="Rectangle 10268">
            <a:extLst>
              <a:ext uri="{FF2B5EF4-FFF2-40B4-BE49-F238E27FC236}">
                <a16:creationId xmlns:a16="http://schemas.microsoft.com/office/drawing/2014/main" id="{15DCA835-3A68-4F79-8083-F784410C9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6072" y="3561468"/>
            <a:ext cx="39959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A3C3FD-EAE6-62C8-E50A-97207581F0B3}"/>
              </a:ext>
            </a:extLst>
          </p:cNvPr>
          <p:cNvSpPr txBox="1"/>
          <p:nvPr/>
        </p:nvSpPr>
        <p:spPr>
          <a:xfrm>
            <a:off x="637874" y="2453951"/>
            <a:ext cx="3616073" cy="3320643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</a:pPr>
            <a:endParaRPr lang="en-US" sz="1200" spc="150" dirty="0"/>
          </a:p>
        </p:txBody>
      </p:sp>
    </p:spTree>
    <p:extLst>
      <p:ext uri="{BB962C8B-B14F-4D97-AF65-F5344CB8AC3E}">
        <p14:creationId xmlns:p14="http://schemas.microsoft.com/office/powerpoint/2010/main" val="215710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3" name="Rectangle 107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4" name="Rectangle 1078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Le forme delle città, da indovinare - Il Post">
            <a:extLst>
              <a:ext uri="{FF2B5EF4-FFF2-40B4-BE49-F238E27FC236}">
                <a16:creationId xmlns:a16="http://schemas.microsoft.com/office/drawing/2014/main" id="{C4BCE128-DF08-3811-D973-0323F7E75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5" r="17426" b="-2"/>
          <a:stretch/>
        </p:blipFill>
        <p:spPr bwMode="auto">
          <a:xfrm>
            <a:off x="20" y="1804072"/>
            <a:ext cx="4458058" cy="43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" name="Rectangle 108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Rectangle 108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76FA8B-6BFC-03E3-329C-76E9FBD3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637" y="1940001"/>
            <a:ext cx="6754446" cy="3834594"/>
          </a:xfrm>
        </p:spPr>
        <p:txBody>
          <a:bodyPr anchor="t">
            <a:normAutofit/>
          </a:bodyPr>
          <a:lstStyle/>
          <a:p>
            <a:r>
              <a:rPr lang="it-IT" i="1" dirty="0">
                <a:effectLst/>
                <a:latin typeface="+mj-lt"/>
              </a:rPr>
              <a:t>“Non cercare di trovare troppo rapidamente una definizione della città;</a:t>
            </a:r>
            <a:endParaRPr lang="it-IT" dirty="0">
              <a:effectLst/>
              <a:latin typeface="+mj-lt"/>
            </a:endParaRPr>
          </a:p>
          <a:p>
            <a:r>
              <a:rPr lang="it-IT" i="1" dirty="0">
                <a:effectLst/>
                <a:latin typeface="+mj-lt"/>
              </a:rPr>
              <a:t>non è cosa da poco, e ci sono molte probabilità di sbagliarsi”.</a:t>
            </a:r>
            <a:endParaRPr lang="it-IT" dirty="0">
              <a:effectLst/>
              <a:latin typeface="+mj-lt"/>
            </a:endParaRPr>
          </a:p>
          <a:p>
            <a:r>
              <a:rPr lang="it-IT" b="0" i="0" dirty="0">
                <a:effectLst/>
                <a:latin typeface="+mj-lt"/>
              </a:rPr>
              <a:t>Perec, Specie di spazi</a:t>
            </a:r>
            <a:endParaRPr lang="it-IT" b="0" dirty="0">
              <a:effectLst/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1097" name="Rectangle 1084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Rectangle 1086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Rectangle 1088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0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Round Table Top View. Business People Sitting Meeting Corporate ...">
            <a:extLst>
              <a:ext uri="{FF2B5EF4-FFF2-40B4-BE49-F238E27FC236}">
                <a16:creationId xmlns:a16="http://schemas.microsoft.com/office/drawing/2014/main" id="{B9F0464E-9B16-CCBC-605D-08BBAE9D8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7881" b="-1"/>
          <a:stretch/>
        </p:blipFill>
        <p:spPr bwMode="auto">
          <a:xfrm>
            <a:off x="20" y="719747"/>
            <a:ext cx="4458058" cy="53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FF68EE6-7FC1-227A-EC28-6DCC5853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300" cap="all" dirty="0">
                <a:solidFill>
                  <a:schemeClr val="tx1"/>
                </a:solidFill>
              </a:rPr>
              <a:t>5. Accountability e governance </a:t>
            </a:r>
            <a:r>
              <a:rPr lang="en-US" sz="2300" cap="all" dirty="0" err="1">
                <a:solidFill>
                  <a:schemeClr val="tx1"/>
                </a:solidFill>
              </a:rPr>
              <a:t>dei</a:t>
            </a:r>
            <a:r>
              <a:rPr lang="en-US" sz="2300" cap="all" dirty="0">
                <a:solidFill>
                  <a:schemeClr val="tx1"/>
                </a:solidFill>
              </a:rPr>
              <a:t> </a:t>
            </a:r>
            <a:r>
              <a:rPr lang="en-US" sz="2300" cap="all" dirty="0" err="1">
                <a:solidFill>
                  <a:schemeClr val="tx1"/>
                </a:solidFill>
              </a:rPr>
              <a:t>dati</a:t>
            </a:r>
            <a:r>
              <a:rPr lang="en-US" sz="2300" cap="all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F8CCF9-09B2-B439-E4A5-DE87C5E9C974}"/>
              </a:ext>
            </a:extLst>
          </p:cNvPr>
          <p:cNvSpPr txBox="1"/>
          <p:nvPr/>
        </p:nvSpPr>
        <p:spPr>
          <a:xfrm>
            <a:off x="4921857" y="2268656"/>
            <a:ext cx="6627226" cy="350593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100" spc="150" dirty="0" err="1"/>
              <a:t>Documentare</a:t>
            </a:r>
            <a:r>
              <a:rPr lang="en-US" sz="1100" spc="150" dirty="0"/>
              <a:t> </a:t>
            </a:r>
            <a:r>
              <a:rPr lang="en-US" sz="1100" spc="150" dirty="0" err="1"/>
              <a:t>chiaramente</a:t>
            </a:r>
            <a:r>
              <a:rPr lang="en-US" sz="1100" spc="150" dirty="0"/>
              <a:t> la </a:t>
            </a:r>
            <a:r>
              <a:rPr lang="en-US" sz="1100" spc="150" dirty="0" err="1"/>
              <a:t>tipologia</a:t>
            </a:r>
            <a:r>
              <a:rPr lang="en-US" sz="1100" spc="150" dirty="0"/>
              <a:t> di </a:t>
            </a:r>
            <a:r>
              <a:rPr lang="en-US" sz="1100" spc="150" dirty="0" err="1"/>
              <a:t>trattamento</a:t>
            </a:r>
            <a:r>
              <a:rPr lang="en-US" sz="1100" spc="150" dirty="0"/>
              <a:t> </a:t>
            </a:r>
            <a:r>
              <a:rPr lang="en-US" sz="1100" spc="150" dirty="0" err="1"/>
              <a:t>che</a:t>
            </a:r>
            <a:r>
              <a:rPr lang="en-US" sz="1100" spc="150" dirty="0"/>
              <a:t> </a:t>
            </a:r>
            <a:r>
              <a:rPr lang="en-US" sz="1100" spc="150" dirty="0" err="1"/>
              <a:t>si</a:t>
            </a:r>
            <a:r>
              <a:rPr lang="en-US" sz="1100" spc="150" dirty="0"/>
              <a:t> </a:t>
            </a:r>
            <a:r>
              <a:rPr lang="en-US" sz="1100" spc="150" dirty="0" err="1"/>
              <a:t>vuole</a:t>
            </a:r>
            <a:r>
              <a:rPr lang="en-US" sz="1100" spc="150" dirty="0"/>
              <a:t> </a:t>
            </a:r>
            <a:r>
              <a:rPr lang="en-US" sz="1100" spc="150" dirty="0" err="1"/>
              <a:t>realizzare</a:t>
            </a:r>
            <a:r>
              <a:rPr lang="en-US" sz="1100" spc="150" dirty="0"/>
              <a:t> e </a:t>
            </a:r>
            <a:r>
              <a:rPr lang="en-US" sz="1100" spc="150" dirty="0" err="1"/>
              <a:t>definire</a:t>
            </a:r>
            <a:r>
              <a:rPr lang="en-US" sz="1100" spc="150" dirty="0"/>
              <a:t> </a:t>
            </a:r>
            <a:r>
              <a:rPr lang="en-US" sz="1100" spc="150" dirty="0" err="1"/>
              <a:t>l’identificabilità</a:t>
            </a:r>
            <a:r>
              <a:rPr lang="en-US" sz="1100" spc="150" dirty="0"/>
              <a:t> o </a:t>
            </a:r>
            <a:r>
              <a:rPr lang="en-US" sz="1100" spc="150" dirty="0" err="1"/>
              <a:t>meno</a:t>
            </a:r>
            <a:r>
              <a:rPr lang="en-US" sz="1100" spc="150" dirty="0"/>
              <a:t> </a:t>
            </a:r>
            <a:r>
              <a:rPr lang="en-US" sz="1100" spc="150" dirty="0" err="1"/>
              <a:t>dei</a:t>
            </a:r>
            <a:r>
              <a:rPr lang="en-US" sz="1100" spc="150" dirty="0"/>
              <a:t> </a:t>
            </a:r>
            <a:r>
              <a:rPr lang="en-US" sz="1100" spc="150" dirty="0" err="1"/>
              <a:t>dati</a:t>
            </a:r>
            <a:r>
              <a:rPr lang="en-US" sz="1100" spc="150" dirty="0"/>
              <a:t> </a:t>
            </a:r>
            <a:r>
              <a:rPr lang="en-US" sz="1100" spc="150" dirty="0" err="1"/>
              <a:t>coinvolti</a:t>
            </a:r>
            <a:endParaRPr lang="en-US" sz="1100" spc="150" dirty="0"/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100" spc="150" dirty="0" err="1"/>
              <a:t>Prendere</a:t>
            </a:r>
            <a:r>
              <a:rPr lang="en-US" sz="1100" spc="150" dirty="0"/>
              <a:t> </a:t>
            </a:r>
            <a:r>
              <a:rPr lang="en-US" sz="1100" spc="150" dirty="0" err="1"/>
              <a:t>decisioni</a:t>
            </a:r>
            <a:r>
              <a:rPr lang="en-US" sz="1100" spc="150" dirty="0"/>
              <a:t> </a:t>
            </a:r>
            <a:r>
              <a:rPr lang="en-US" sz="1100" spc="150" dirty="0" err="1"/>
              <a:t>adeguate</a:t>
            </a:r>
            <a:r>
              <a:rPr lang="en-US" sz="1100" spc="150" dirty="0"/>
              <a:t> </a:t>
            </a:r>
            <a:r>
              <a:rPr lang="en-US" sz="1100" spc="150" dirty="0" err="1"/>
              <a:t>allo</a:t>
            </a:r>
            <a:r>
              <a:rPr lang="en-US" sz="1100" spc="150" dirty="0"/>
              <a:t> </a:t>
            </a:r>
            <a:r>
              <a:rPr lang="en-US" sz="1100" spc="150" dirty="0" err="1"/>
              <a:t>scopo</a:t>
            </a:r>
            <a:r>
              <a:rPr lang="en-US" sz="1100" spc="150" dirty="0"/>
              <a:t> e </a:t>
            </a:r>
            <a:r>
              <a:rPr lang="en-US" sz="1100" spc="150" dirty="0" err="1"/>
              <a:t>rappresentativi</a:t>
            </a:r>
            <a:r>
              <a:rPr lang="en-US" sz="1100" spc="150" dirty="0"/>
              <a:t> </a:t>
            </a:r>
            <a:r>
              <a:rPr lang="en-US" sz="1100" spc="150" dirty="0" err="1"/>
              <a:t>delle</a:t>
            </a:r>
            <a:r>
              <a:rPr lang="en-US" sz="1100" spc="150" dirty="0"/>
              <a:t> </a:t>
            </a:r>
            <a:r>
              <a:rPr lang="en-US" sz="1100" spc="150" dirty="0" err="1"/>
              <a:t>caratteristiche</a:t>
            </a:r>
            <a:r>
              <a:rPr lang="en-US" sz="1100" spc="150" dirty="0"/>
              <a:t> </a:t>
            </a:r>
            <a:r>
              <a:rPr lang="en-US" sz="1100" spc="150" dirty="0" err="1"/>
              <a:t>della</a:t>
            </a:r>
            <a:r>
              <a:rPr lang="en-US" sz="1100" spc="150" dirty="0"/>
              <a:t> </a:t>
            </a:r>
            <a:r>
              <a:rPr lang="en-US" sz="1100" spc="150" dirty="0" err="1"/>
              <a:t>popolazione</a:t>
            </a:r>
            <a:endParaRPr lang="en-US" sz="1100" spc="150" dirty="0"/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100" spc="150" dirty="0" err="1"/>
              <a:t>Adottare</a:t>
            </a:r>
            <a:r>
              <a:rPr lang="en-US" sz="1100" spc="150" dirty="0"/>
              <a:t> misure </a:t>
            </a:r>
            <a:r>
              <a:rPr lang="en-US" sz="1100" spc="150" dirty="0" err="1"/>
              <a:t>tecniche</a:t>
            </a:r>
            <a:r>
              <a:rPr lang="en-US" sz="1100" spc="150" dirty="0"/>
              <a:t> e </a:t>
            </a:r>
            <a:r>
              <a:rPr lang="en-US" sz="1100" spc="150" dirty="0" err="1"/>
              <a:t>organizzative</a:t>
            </a:r>
            <a:r>
              <a:rPr lang="en-US" sz="1100" spc="150" dirty="0"/>
              <a:t> per la governance </a:t>
            </a:r>
            <a:r>
              <a:rPr lang="en-US" sz="1100" spc="150" dirty="0" err="1"/>
              <a:t>dei</a:t>
            </a:r>
            <a:r>
              <a:rPr lang="en-US" sz="1100" spc="150" dirty="0"/>
              <a:t> </a:t>
            </a:r>
            <a:r>
              <a:rPr lang="en-US" sz="1100" spc="150" dirty="0" err="1"/>
              <a:t>dati</a:t>
            </a:r>
            <a:r>
              <a:rPr lang="en-US" sz="1100" spc="150" dirty="0"/>
              <a:t> </a:t>
            </a:r>
            <a:r>
              <a:rPr lang="en-US" sz="1100" spc="150" dirty="0" err="1"/>
              <a:t>raccolti</a:t>
            </a:r>
            <a:endParaRPr lang="en-US" sz="1100" spc="150" dirty="0"/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100" spc="150" dirty="0" err="1"/>
              <a:t>Compiere</a:t>
            </a:r>
            <a:r>
              <a:rPr lang="en-US" sz="1100" spc="150" dirty="0"/>
              <a:t> una </a:t>
            </a:r>
            <a:r>
              <a:rPr lang="en-US" sz="1100" spc="150" dirty="0" err="1"/>
              <a:t>Valutazione</a:t>
            </a:r>
            <a:r>
              <a:rPr lang="en-US" sz="1100" spc="150" dirty="0"/>
              <a:t> </a:t>
            </a:r>
            <a:r>
              <a:rPr lang="en-US" sz="1100" spc="150" dirty="0" err="1"/>
              <a:t>d’Impatto</a:t>
            </a:r>
            <a:r>
              <a:rPr lang="en-US" sz="1100" spc="150" dirty="0"/>
              <a:t> prima di </a:t>
            </a:r>
            <a:r>
              <a:rPr lang="en-US" sz="1100" spc="150" dirty="0" err="1"/>
              <a:t>iniziare</a:t>
            </a:r>
            <a:r>
              <a:rPr lang="en-US" sz="1100" spc="150" dirty="0"/>
              <a:t> il </a:t>
            </a:r>
            <a:r>
              <a:rPr lang="en-US" sz="1100" spc="150" dirty="0" err="1"/>
              <a:t>trattamento</a:t>
            </a:r>
            <a:r>
              <a:rPr lang="en-US" sz="1100" spc="150" dirty="0"/>
              <a:t> e </a:t>
            </a:r>
            <a:r>
              <a:rPr lang="en-US" sz="1100" spc="150" dirty="0" err="1"/>
              <a:t>mitigare</a:t>
            </a:r>
            <a:r>
              <a:rPr lang="en-US" sz="1100" spc="150" dirty="0"/>
              <a:t> </a:t>
            </a:r>
            <a:r>
              <a:rPr lang="en-US" sz="1100" spc="150" dirty="0" err="1"/>
              <a:t>i</a:t>
            </a:r>
            <a:r>
              <a:rPr lang="en-US" sz="1100" spc="150" dirty="0"/>
              <a:t> </a:t>
            </a:r>
            <a:r>
              <a:rPr lang="en-US" sz="1100" spc="150" dirty="0" err="1"/>
              <a:t>rischi</a:t>
            </a:r>
            <a:r>
              <a:rPr lang="en-US" sz="1100" spc="150" dirty="0"/>
              <a:t> per </a:t>
            </a:r>
            <a:r>
              <a:rPr lang="en-US" sz="1100" spc="150" dirty="0" err="1"/>
              <a:t>i</a:t>
            </a:r>
            <a:r>
              <a:rPr lang="en-US" sz="1100" spc="150" dirty="0"/>
              <a:t> </a:t>
            </a:r>
            <a:r>
              <a:rPr lang="en-US" sz="1100" spc="150" dirty="0" err="1"/>
              <a:t>diritti</a:t>
            </a:r>
            <a:r>
              <a:rPr lang="en-US" sz="1100" spc="150" dirty="0"/>
              <a:t> e le </a:t>
            </a:r>
            <a:r>
              <a:rPr lang="en-US" sz="1100" spc="150" dirty="0" err="1"/>
              <a:t>libertà</a:t>
            </a:r>
            <a:r>
              <a:rPr lang="en-US" sz="1100" spc="150" dirty="0"/>
              <a:t> </a:t>
            </a:r>
            <a:r>
              <a:rPr lang="en-US" sz="1100" spc="150" dirty="0" err="1"/>
              <a:t>degli</a:t>
            </a:r>
            <a:r>
              <a:rPr lang="en-US" sz="1100" spc="150" dirty="0"/>
              <a:t> </a:t>
            </a:r>
            <a:r>
              <a:rPr lang="en-US" sz="1100" spc="150" dirty="0" err="1"/>
              <a:t>interessati</a:t>
            </a:r>
            <a:endParaRPr lang="en-US" sz="1100" spc="150" dirty="0"/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100" spc="150" dirty="0" err="1"/>
              <a:t>Adeguata</a:t>
            </a:r>
            <a:r>
              <a:rPr lang="en-US" sz="1100" spc="150" dirty="0"/>
              <a:t> </a:t>
            </a:r>
            <a:r>
              <a:rPr lang="en-US" sz="1100" spc="150" dirty="0" err="1"/>
              <a:t>consultazione</a:t>
            </a:r>
            <a:r>
              <a:rPr lang="en-US" sz="1100" spc="150" dirty="0"/>
              <a:t> con tutti </a:t>
            </a:r>
            <a:r>
              <a:rPr lang="en-US" sz="1100" spc="150" dirty="0" err="1"/>
              <a:t>gli</a:t>
            </a:r>
            <a:r>
              <a:rPr lang="en-US" sz="1100" spc="150" dirty="0"/>
              <a:t> </a:t>
            </a:r>
            <a:r>
              <a:rPr lang="en-US" sz="1100" spc="150" dirty="0" err="1"/>
              <a:t>attori</a:t>
            </a:r>
            <a:r>
              <a:rPr lang="en-US" sz="1100" spc="150" dirty="0"/>
              <a:t> del </a:t>
            </a:r>
            <a:r>
              <a:rPr lang="en-US" sz="1100" spc="150" dirty="0" err="1"/>
              <a:t>processo</a:t>
            </a:r>
            <a:r>
              <a:rPr lang="en-US" sz="1100" spc="150" dirty="0"/>
              <a:t> e </a:t>
            </a:r>
            <a:r>
              <a:rPr lang="en-US" sz="1100" spc="150" dirty="0" err="1"/>
              <a:t>degli</a:t>
            </a:r>
            <a:r>
              <a:rPr lang="en-US" sz="1100" spc="150" dirty="0"/>
              <a:t> </a:t>
            </a:r>
            <a:r>
              <a:rPr lang="en-US" sz="1100" spc="150" dirty="0" err="1"/>
              <a:t>interessati</a:t>
            </a:r>
            <a:r>
              <a:rPr lang="en-US" sz="1100" spc="150" dirty="0"/>
              <a:t> e </a:t>
            </a:r>
            <a:r>
              <a:rPr lang="en-US" sz="1100" spc="150" dirty="0" err="1"/>
              <a:t>definizione</a:t>
            </a:r>
            <a:r>
              <a:rPr lang="en-US" sz="1100" spc="150" dirty="0"/>
              <a:t> </a:t>
            </a:r>
            <a:r>
              <a:rPr lang="en-US" sz="1100" spc="150" dirty="0" err="1"/>
              <a:t>dei</a:t>
            </a:r>
            <a:r>
              <a:rPr lang="en-US" sz="1100" spc="150" dirty="0"/>
              <a:t> </a:t>
            </a:r>
            <a:r>
              <a:rPr lang="en-US" sz="1100" spc="150" dirty="0" err="1"/>
              <a:t>ruoli</a:t>
            </a:r>
            <a:r>
              <a:rPr lang="en-US" sz="1100" spc="150" dirty="0"/>
              <a:t> privacy</a:t>
            </a:r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100" spc="150" dirty="0" err="1"/>
              <a:t>Adozione</a:t>
            </a:r>
            <a:r>
              <a:rPr lang="en-US" sz="1100" spc="150" dirty="0"/>
              <a:t> di </a:t>
            </a:r>
            <a:r>
              <a:rPr lang="en-US" sz="1100" spc="150" dirty="0" err="1"/>
              <a:t>linee</a:t>
            </a:r>
            <a:r>
              <a:rPr lang="en-US" sz="1100" spc="150" dirty="0"/>
              <a:t> </a:t>
            </a:r>
            <a:r>
              <a:rPr lang="en-US" sz="1100" spc="150" dirty="0" err="1"/>
              <a:t>guida</a:t>
            </a:r>
            <a:r>
              <a:rPr lang="en-US" sz="1100" spc="150" dirty="0"/>
              <a:t> da </a:t>
            </a:r>
            <a:r>
              <a:rPr lang="en-US" sz="1100" spc="150" dirty="0" err="1"/>
              <a:t>parte</a:t>
            </a:r>
            <a:r>
              <a:rPr lang="en-US" sz="1100" spc="150" dirty="0"/>
              <a:t> </a:t>
            </a:r>
            <a:r>
              <a:rPr lang="en-US" sz="1100" spc="150" dirty="0" err="1"/>
              <a:t>delle</a:t>
            </a:r>
            <a:r>
              <a:rPr lang="en-US" sz="1100" spc="150" dirty="0"/>
              <a:t> </a:t>
            </a:r>
            <a:r>
              <a:rPr lang="en-US" sz="1100" spc="150" dirty="0" err="1"/>
              <a:t>Autorità</a:t>
            </a:r>
            <a:r>
              <a:rPr lang="en-US" sz="1100" spc="150" dirty="0"/>
              <a:t> di </a:t>
            </a:r>
            <a:r>
              <a:rPr lang="en-US" sz="1100" spc="150" dirty="0" err="1"/>
              <a:t>controllo</a:t>
            </a:r>
            <a:endParaRPr lang="en-US" sz="1100" spc="150" dirty="0"/>
          </a:p>
        </p:txBody>
      </p:sp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5" name="Rectangle 1128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3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city skyline">
            <a:extLst>
              <a:ext uri="{FF2B5EF4-FFF2-40B4-BE49-F238E27FC236}">
                <a16:creationId xmlns:a16="http://schemas.microsoft.com/office/drawing/2014/main" id="{30ABDC11-E300-736B-5178-699B638D0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" b="-1"/>
          <a:stretch/>
        </p:blipFill>
        <p:spPr>
          <a:xfrm>
            <a:off x="20" y="1074544"/>
            <a:ext cx="7573364" cy="50698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1FCD6B-4FFC-2E98-40AE-30729C2B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116" y="2660424"/>
            <a:ext cx="3754671" cy="2528515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l"/>
            <a:r>
              <a:rPr lang="en-US" sz="2400" cap="all" dirty="0" err="1">
                <a:solidFill>
                  <a:schemeClr val="bg1"/>
                </a:solidFill>
              </a:rPr>
              <a:t>Grazie</a:t>
            </a:r>
            <a:r>
              <a:rPr lang="en-US" sz="2400" cap="all" dirty="0">
                <a:solidFill>
                  <a:schemeClr val="bg1"/>
                </a:solidFill>
              </a:rPr>
              <a:t> per </a:t>
            </a:r>
            <a:r>
              <a:rPr lang="en-US" sz="2400" cap="all" dirty="0" err="1">
                <a:solidFill>
                  <a:schemeClr val="bg1"/>
                </a:solidFill>
              </a:rPr>
              <a:t>l’attenzione</a:t>
            </a:r>
            <a:r>
              <a:rPr lang="en-US" sz="2400" cap="all" dirty="0">
                <a:solidFill>
                  <a:schemeClr val="bg1"/>
                </a:solidFill>
              </a:rPr>
              <a:t>!</a:t>
            </a:r>
            <a:br>
              <a:rPr lang="en-US" sz="2000" b="0" cap="all" dirty="0">
                <a:solidFill>
                  <a:schemeClr val="bg1"/>
                </a:solidFill>
              </a:rPr>
            </a:br>
            <a:r>
              <a:rPr lang="it-IT" sz="1600" dirty="0">
                <a:solidFill>
                  <a:schemeClr val="bg1"/>
                </a:solidFill>
              </a:rPr>
              <a:t>XXXIII edizione di </a:t>
            </a:r>
            <a:r>
              <a:rPr lang="it-IT" sz="1600" i="1" dirty="0">
                <a:solidFill>
                  <a:schemeClr val="bg1"/>
                </a:solidFill>
              </a:rPr>
              <a:t>e-privacy</a:t>
            </a:r>
            <a:br>
              <a:rPr lang="it-IT" sz="1600" i="1" dirty="0">
                <a:solidFill>
                  <a:schemeClr val="bg1"/>
                </a:solidFill>
              </a:rPr>
            </a:br>
            <a:r>
              <a:rPr lang="it-IT" sz="1600" dirty="0">
                <a:solidFill>
                  <a:schemeClr val="bg1"/>
                </a:solidFill>
              </a:rPr>
              <a:t>Pisa, 23 e 24 novembre 2023</a:t>
            </a:r>
            <a:br>
              <a:rPr lang="it-IT" sz="1600" dirty="0">
                <a:solidFill>
                  <a:schemeClr val="bg1"/>
                </a:solidFill>
              </a:rPr>
            </a:br>
            <a:r>
              <a:rPr lang="it-IT" sz="1600" dirty="0">
                <a:solidFill>
                  <a:schemeClr val="bg1"/>
                </a:solidFill>
              </a:rPr>
              <a:t>Paola Patriarca e Joel Naman</a:t>
            </a:r>
            <a:br>
              <a:rPr lang="it-IT" sz="1600" dirty="0">
                <a:solidFill>
                  <a:schemeClr val="bg1"/>
                </a:solidFill>
              </a:rPr>
            </a:br>
            <a:endParaRPr lang="en-US" sz="1600" b="0" cap="all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7534656" cy="7345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ittà">
            <a:extLst>
              <a:ext uri="{FF2B5EF4-FFF2-40B4-BE49-F238E27FC236}">
                <a16:creationId xmlns:a16="http://schemas.microsoft.com/office/drawing/2014/main" id="{D1932915-CAD3-D417-82A2-A89D23BEE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646" y="1750192"/>
            <a:ext cx="3328786" cy="33287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31FF74-0927-9B42-01A6-6A2EBEAA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>
            <a:normAutofit/>
          </a:bodyPr>
          <a:lstStyle/>
          <a:p>
            <a:r>
              <a:rPr lang="it-IT" sz="3300" dirty="0">
                <a:solidFill>
                  <a:schemeClr val="tx1"/>
                </a:solidFill>
              </a:rPr>
              <a:t>Che cos’è una Smart City?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05932-A60D-E6EE-10F6-70FE9E11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472" y="2078473"/>
            <a:ext cx="6627226" cy="3768512"/>
          </a:xfrm>
        </p:spPr>
        <p:txBody>
          <a:bodyPr anchor="t">
            <a:normAutofit lnSpcReduction="10000"/>
          </a:bodyPr>
          <a:lstStyle/>
          <a:p>
            <a:pPr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400" b="0" i="1" dirty="0">
                <a:solidFill>
                  <a:schemeClr val="tx1"/>
                </a:solidFill>
              </a:rPr>
              <a:t>Una città caratterizzata dall’integrazione tra saperi, strutture e mezzi tecnologicamente avanzati, propri della società della comunicazione e dell’informazione, finalizzati a una </a:t>
            </a:r>
            <a:r>
              <a:rPr lang="it-IT" sz="1400" i="1" dirty="0">
                <a:solidFill>
                  <a:schemeClr val="tx1"/>
                </a:solidFill>
              </a:rPr>
              <a:t>crescita sostenibile </a:t>
            </a:r>
            <a:r>
              <a:rPr lang="it-IT" sz="1400" b="0" i="1" dirty="0">
                <a:solidFill>
                  <a:schemeClr val="tx1"/>
                </a:solidFill>
              </a:rPr>
              <a:t>e al </a:t>
            </a:r>
            <a:r>
              <a:rPr lang="it-IT" sz="1400" i="1" dirty="0">
                <a:solidFill>
                  <a:schemeClr val="tx1"/>
                </a:solidFill>
              </a:rPr>
              <a:t>miglioramento della qualità della vita</a:t>
            </a:r>
            <a:r>
              <a:rPr lang="en-US" sz="1400" b="0" i="1" dirty="0">
                <a:solidFill>
                  <a:schemeClr val="tx1"/>
                </a:solidFill>
              </a:rPr>
              <a:t>. (</a:t>
            </a:r>
            <a:r>
              <a:rPr lang="en-US" sz="1400" b="0" i="1" dirty="0" err="1">
                <a:solidFill>
                  <a:schemeClr val="tx1"/>
                </a:solidFill>
              </a:rPr>
              <a:t>Istituto</a:t>
            </a:r>
            <a:r>
              <a:rPr lang="en-US" sz="1400" b="0" i="1" dirty="0">
                <a:solidFill>
                  <a:schemeClr val="tx1"/>
                </a:solidFill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</a:rPr>
              <a:t>Treccani</a:t>
            </a:r>
            <a:r>
              <a:rPr lang="en-US" sz="1400" b="0" i="1" dirty="0">
                <a:solidFill>
                  <a:schemeClr val="tx1"/>
                </a:solidFill>
              </a:rPr>
              <a:t> - 2012).</a:t>
            </a:r>
            <a:endParaRPr lang="en-US" sz="1400" b="0" dirty="0">
              <a:solidFill>
                <a:schemeClr val="tx1"/>
              </a:solidFill>
              <a:effectLst/>
            </a:endParaRPr>
          </a:p>
          <a:p>
            <a:pPr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i="1" dirty="0">
                <a:solidFill>
                  <a:schemeClr val="tx1"/>
                </a:solidFill>
              </a:rPr>
              <a:t>A smart city is a place where traditional networks and services are made more efficient with </a:t>
            </a:r>
            <a:r>
              <a:rPr lang="en-US" sz="1400" i="1" dirty="0">
                <a:solidFill>
                  <a:schemeClr val="tx1"/>
                </a:solidFill>
              </a:rPr>
              <a:t>the use of digital solutions</a:t>
            </a:r>
            <a:r>
              <a:rPr lang="en-US" sz="1400" b="0" i="1" dirty="0">
                <a:solidFill>
                  <a:schemeClr val="tx1"/>
                </a:solidFill>
              </a:rPr>
              <a:t> for the benefit of its inhabitants and business. (</a:t>
            </a:r>
            <a:r>
              <a:rPr lang="en-US" sz="1400" b="0" i="1" dirty="0" err="1">
                <a:solidFill>
                  <a:schemeClr val="tx1"/>
                </a:solidFill>
              </a:rPr>
              <a:t>Commissione</a:t>
            </a:r>
            <a:r>
              <a:rPr lang="en-US" sz="1400" b="0" i="1" dirty="0">
                <a:solidFill>
                  <a:schemeClr val="tx1"/>
                </a:solidFill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</a:rPr>
              <a:t>europea</a:t>
            </a:r>
            <a:r>
              <a:rPr lang="en-US" sz="1400" b="0" i="1" dirty="0">
                <a:solidFill>
                  <a:schemeClr val="tx1"/>
                </a:solidFill>
              </a:rPr>
              <a:t> - 2014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).</a:t>
            </a:r>
            <a:endParaRPr lang="en-US" sz="1400" b="0" i="1" dirty="0">
              <a:solidFill>
                <a:schemeClr val="tx1"/>
              </a:solidFill>
            </a:endParaRPr>
          </a:p>
          <a:p>
            <a:pPr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1" dirty="0" err="1">
                <a:solidFill>
                  <a:schemeClr val="tx1"/>
                </a:solidFill>
                <a:effectLst/>
              </a:rPr>
              <a:t>Rendere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 le </a:t>
            </a:r>
            <a:r>
              <a:rPr lang="en-US" sz="1400" b="0" i="1" dirty="0" err="1">
                <a:solidFill>
                  <a:schemeClr val="tx1"/>
                </a:solidFill>
                <a:effectLst/>
              </a:rPr>
              <a:t>città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 e </a:t>
            </a:r>
            <a:r>
              <a:rPr lang="en-US" sz="1400" b="0" i="1" dirty="0" err="1">
                <a:solidFill>
                  <a:schemeClr val="tx1"/>
                </a:solidFill>
                <a:effectLst/>
              </a:rPr>
              <a:t>gli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</a:rPr>
              <a:t>insediamenti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</a:rPr>
              <a:t>umani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effectLst/>
              </a:rPr>
              <a:t>inclusivi</a:t>
            </a:r>
            <a:r>
              <a:rPr lang="en-US" sz="1400" i="1" dirty="0">
                <a:solidFill>
                  <a:schemeClr val="tx1"/>
                </a:solidFill>
              </a:rPr>
              <a:t>, </a:t>
            </a:r>
            <a:r>
              <a:rPr lang="en-US" sz="1400" i="1" dirty="0" err="1">
                <a:solidFill>
                  <a:schemeClr val="tx1"/>
                </a:solidFill>
              </a:rPr>
              <a:t>sicuri</a:t>
            </a:r>
            <a:r>
              <a:rPr lang="en-US" sz="1400" i="1" dirty="0">
                <a:solidFill>
                  <a:schemeClr val="tx1"/>
                </a:solidFill>
              </a:rPr>
              <a:t>, </a:t>
            </a:r>
            <a:r>
              <a:rPr lang="en-US" sz="1400" i="1" dirty="0" err="1">
                <a:solidFill>
                  <a:schemeClr val="tx1"/>
                </a:solidFill>
              </a:rPr>
              <a:t>duraturi</a:t>
            </a:r>
            <a:r>
              <a:rPr lang="en-US" sz="1400" i="1" dirty="0">
                <a:solidFill>
                  <a:schemeClr val="tx1"/>
                </a:solidFill>
              </a:rPr>
              <a:t> e </a:t>
            </a:r>
            <a:r>
              <a:rPr lang="en-US" sz="1400" i="1" dirty="0" err="1">
                <a:solidFill>
                  <a:schemeClr val="tx1"/>
                </a:solidFill>
              </a:rPr>
              <a:t>sostenibili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 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(Agenda ONU 2030 – </a:t>
            </a:r>
            <a:r>
              <a:rPr lang="en-US" sz="1400" b="0" i="1" dirty="0" err="1">
                <a:solidFill>
                  <a:schemeClr val="tx1"/>
                </a:solidFill>
                <a:effectLst/>
              </a:rPr>
              <a:t>Obiettivo</a:t>
            </a:r>
            <a:r>
              <a:rPr lang="en-US" sz="1400" b="0" i="1" dirty="0">
                <a:solidFill>
                  <a:schemeClr val="tx1"/>
                </a:solidFill>
                <a:effectLst/>
              </a:rPr>
              <a:t> 11).</a:t>
            </a:r>
            <a:endParaRPr lang="en-US" sz="1400" b="0" dirty="0">
              <a:solidFill>
                <a:schemeClr val="tx1"/>
              </a:solidFill>
              <a:effectLst/>
            </a:endParaRPr>
          </a:p>
          <a:p>
            <a:pPr>
              <a:lnSpc>
                <a:spcPct val="130000"/>
              </a:lnSpc>
            </a:pPr>
            <a:endParaRPr lang="it-IT" sz="1000" b="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F1697A-33EA-C407-363F-77390B39AB70}"/>
              </a:ext>
            </a:extLst>
          </p:cNvPr>
          <p:cNvSpPr txBox="1"/>
          <p:nvPr/>
        </p:nvSpPr>
        <p:spPr>
          <a:xfrm>
            <a:off x="1535371" y="1044054"/>
            <a:ext cx="10013709" cy="1030360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</a:t>
            </a:r>
            <a:r>
              <a:rPr lang="en-US" sz="3600" b="1" spc="15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vantaggi</a:t>
            </a:r>
            <a:r>
              <a:rPr lang="en-US" sz="3600" b="1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spc="15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della</a:t>
            </a:r>
            <a:r>
              <a:rPr lang="en-US" sz="3600" b="1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Smart City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BDCC2FB3-1F0A-522E-0DED-3136F33326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604442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5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Risultato immagine per raccolta rifiuti intelligente">
            <a:extLst>
              <a:ext uri="{FF2B5EF4-FFF2-40B4-BE49-F238E27FC236}">
                <a16:creationId xmlns:a16="http://schemas.microsoft.com/office/drawing/2014/main" id="{CB800CE5-67BC-6927-8A19-32053E1B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1" r="-3" b="-3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o immagine per sanità intelligente">
            <a:extLst>
              <a:ext uri="{FF2B5EF4-FFF2-40B4-BE49-F238E27FC236}">
                <a16:creationId xmlns:a16="http://schemas.microsoft.com/office/drawing/2014/main" id="{E5061E8D-E38D-4180-4533-193FA8E4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" r="3" b="832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o immagine per lilluminazione stradale">
            <a:extLst>
              <a:ext uri="{FF2B5EF4-FFF2-40B4-BE49-F238E27FC236}">
                <a16:creationId xmlns:a16="http://schemas.microsoft.com/office/drawing/2014/main" id="{8C99F196-8F3A-220D-B95B-4831EB77B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1" r="1" b="15819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o immagine per semafori intelligenti">
            <a:extLst>
              <a:ext uri="{FF2B5EF4-FFF2-40B4-BE49-F238E27FC236}">
                <a16:creationId xmlns:a16="http://schemas.microsoft.com/office/drawing/2014/main" id="{7A91FCC8-ABB1-A940-BE5F-FEF30307C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5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mart City – La città intelligente - Simtec Impianti Solari Fotovoltaici">
            <a:extLst>
              <a:ext uri="{FF2B5EF4-FFF2-40B4-BE49-F238E27FC236}">
                <a16:creationId xmlns:a16="http://schemas.microsoft.com/office/drawing/2014/main" id="{C27F5F15-ED3A-D3DE-9461-13305DAC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28937" b="1"/>
          <a:stretch/>
        </p:blipFill>
        <p:spPr bwMode="auto">
          <a:xfrm>
            <a:off x="20" y="719747"/>
            <a:ext cx="4458058" cy="53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A0574D5-5E15-A29E-9625-D70EE2B5D5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9472" y="1056362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 dirty="0">
                <a:solidFill>
                  <a:schemeClr val="tx1"/>
                </a:solidFill>
              </a:rPr>
              <a:t>Le </a:t>
            </a:r>
            <a:r>
              <a:rPr lang="en-US" sz="2500" dirty="0" err="1">
                <a:solidFill>
                  <a:schemeClr val="tx1"/>
                </a:solidFill>
              </a:rPr>
              <a:t>principali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tecnologie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abilitanti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4255BA-4E93-A2C6-62B1-B82BACB88F7E}"/>
              </a:ext>
            </a:extLst>
          </p:cNvPr>
          <p:cNvSpPr txBox="1"/>
          <p:nvPr/>
        </p:nvSpPr>
        <p:spPr>
          <a:xfrm>
            <a:off x="4921857" y="2268656"/>
            <a:ext cx="6627226" cy="350593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>
                <a:effectLst/>
              </a:rPr>
              <a:t>Internet of Things (IoT)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 err="1">
                <a:effectLst/>
              </a:rPr>
              <a:t>Tecnologie</a:t>
            </a:r>
            <a:r>
              <a:rPr lang="en-US" sz="1500" b="0" i="0" spc="150" dirty="0">
                <a:effectLst/>
              </a:rPr>
              <a:t> &amp; </a:t>
            </a:r>
            <a:r>
              <a:rPr lang="en-US" sz="1500" b="0" i="0" spc="150" dirty="0" err="1">
                <a:effectLst/>
              </a:rPr>
              <a:t>infrastrutture</a:t>
            </a:r>
            <a:r>
              <a:rPr lang="en-US" sz="1500" b="0" i="0" spc="150" dirty="0">
                <a:effectLst/>
              </a:rPr>
              <a:t> IT e di </a:t>
            </a:r>
            <a:r>
              <a:rPr lang="en-US" sz="1500" b="0" i="0" spc="150" dirty="0" err="1">
                <a:effectLst/>
              </a:rPr>
              <a:t>comunicazione</a:t>
            </a:r>
            <a:r>
              <a:rPr lang="en-US" sz="1500" b="0" i="0" spc="150" dirty="0">
                <a:effectLst/>
              </a:rPr>
              <a:t> ad </a:t>
            </a:r>
            <a:r>
              <a:rPr lang="en-US" sz="1500" b="0" i="0" spc="150" dirty="0" err="1">
                <a:effectLst/>
              </a:rPr>
              <a:t>alta</a:t>
            </a:r>
            <a:r>
              <a:rPr lang="en-US" sz="1500" b="0" i="0" spc="150" dirty="0">
                <a:effectLst/>
              </a:rPr>
              <a:t> </a:t>
            </a:r>
            <a:r>
              <a:rPr lang="en-US" sz="1500" b="0" i="0" spc="150" dirty="0" err="1">
                <a:effectLst/>
              </a:rPr>
              <a:t>velocità</a:t>
            </a:r>
            <a:r>
              <a:rPr lang="en-US" sz="1500" b="0" i="0" spc="150" dirty="0">
                <a:effectLst/>
              </a:rPr>
              <a:t> (i.e. 5G)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 err="1">
                <a:effectLst/>
              </a:rPr>
              <a:t>Intelligenza</a:t>
            </a:r>
            <a:r>
              <a:rPr lang="en-US" sz="1500" b="0" i="0" spc="150" dirty="0">
                <a:effectLst/>
              </a:rPr>
              <a:t> </a:t>
            </a:r>
            <a:r>
              <a:rPr lang="en-US" sz="1500" b="0" i="0" spc="150" dirty="0" err="1">
                <a:effectLst/>
              </a:rPr>
              <a:t>Artificiale</a:t>
            </a:r>
            <a:r>
              <a:rPr lang="en-US" sz="1500" b="0" i="0" spc="150" dirty="0">
                <a:effectLst/>
              </a:rPr>
              <a:t> (AI)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>
                <a:effectLst/>
              </a:rPr>
              <a:t>Big Data Analytics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 err="1">
                <a:effectLst/>
              </a:rPr>
              <a:t>Servizi</a:t>
            </a:r>
            <a:r>
              <a:rPr lang="en-US" sz="1500" b="0" i="0" spc="150" dirty="0">
                <a:effectLst/>
              </a:rPr>
              <a:t> di cloud computing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 err="1">
                <a:effectLst/>
              </a:rPr>
              <a:t>Sensori</a:t>
            </a:r>
            <a:r>
              <a:rPr lang="en-US" sz="1500" b="0" i="0" spc="150" dirty="0">
                <a:effectLst/>
              </a:rPr>
              <a:t> e </a:t>
            </a:r>
            <a:r>
              <a:rPr lang="en-US" sz="1500" b="0" i="0" spc="150" dirty="0" err="1">
                <a:effectLst/>
              </a:rPr>
              <a:t>attuatori</a:t>
            </a:r>
            <a:endParaRPr lang="en-US" sz="1500" b="0" i="0" spc="150" dirty="0">
              <a:effectLst/>
            </a:endParaRP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z="1500" b="0" i="0" spc="150" dirty="0" err="1">
                <a:effectLst/>
              </a:rPr>
              <a:t>Sistemi</a:t>
            </a:r>
            <a:r>
              <a:rPr lang="en-US" sz="1500" b="0" i="0" spc="150" dirty="0">
                <a:effectLst/>
              </a:rPr>
              <a:t> di </a:t>
            </a:r>
            <a:r>
              <a:rPr lang="en-US" sz="1500" b="0" i="0" spc="150" dirty="0" err="1">
                <a:effectLst/>
              </a:rPr>
              <a:t>monitoraggio</a:t>
            </a:r>
            <a:endParaRPr lang="en-US" sz="1500" b="0" i="0" spc="150" dirty="0">
              <a:effectLst/>
            </a:endParaRP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z="1500" spc="150" dirty="0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44BA40-F044-41DD-4F71-A519F960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Verso la Smart City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D333CC2D-8CC8-B6C8-7625-A28CF0FCEC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728514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951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isultato immagine per bike sharing">
            <a:extLst>
              <a:ext uri="{FF2B5EF4-FFF2-40B4-BE49-F238E27FC236}">
                <a16:creationId xmlns:a16="http://schemas.microsoft.com/office/drawing/2014/main" id="{92838110-8A50-96C2-3668-4D60A5ACC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 r="-1" b="-1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sultato immagine per wifi stazione treni">
            <a:extLst>
              <a:ext uri="{FF2B5EF4-FFF2-40B4-BE49-F238E27FC236}">
                <a16:creationId xmlns:a16="http://schemas.microsoft.com/office/drawing/2014/main" id="{0BCBE1E6-A2FA-4C55-C89E-4F96DAF37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9" b="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isultato immagine per dati della PA">
            <a:extLst>
              <a:ext uri="{FF2B5EF4-FFF2-40B4-BE49-F238E27FC236}">
                <a16:creationId xmlns:a16="http://schemas.microsoft.com/office/drawing/2014/main" id="{6754CA16-9802-C045-65D2-BFD2F4200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r="-1" b="-1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mazon Echo: tutti i modelli Alexa a confronto | Ultimora.news">
            <a:extLst>
              <a:ext uri="{FF2B5EF4-FFF2-40B4-BE49-F238E27FC236}">
                <a16:creationId xmlns:a16="http://schemas.microsoft.com/office/drawing/2014/main" id="{EE729F0A-BFCD-D749-5CF7-71E502CBF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1" b="1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sultato immagine per geolocalizzazione">
            <a:extLst>
              <a:ext uri="{FF2B5EF4-FFF2-40B4-BE49-F238E27FC236}">
                <a16:creationId xmlns:a16="http://schemas.microsoft.com/office/drawing/2014/main" id="{77913F8E-271F-7406-052E-4D3E8BDA6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10897" b="3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3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D05CBB-1DB1-0C1F-8B6C-FDB2579A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Quali impatti sui diritti individuali?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137CC08-06D6-E9FF-4B8F-64AA5C4A01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722553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982108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AnalogousFromLightSeedRightStep">
      <a:dk1>
        <a:srgbClr val="000000"/>
      </a:dk1>
      <a:lt1>
        <a:srgbClr val="FFFFFF"/>
      </a:lt1>
      <a:dk2>
        <a:srgbClr val="242A41"/>
      </a:dk2>
      <a:lt2>
        <a:srgbClr val="E2E4E8"/>
      </a:lt2>
      <a:accent1>
        <a:srgbClr val="B89D76"/>
      </a:accent1>
      <a:accent2>
        <a:srgbClr val="A4A46C"/>
      </a:accent2>
      <a:accent3>
        <a:srgbClr val="95A77B"/>
      </a:accent3>
      <a:accent4>
        <a:srgbClr val="7BAC72"/>
      </a:accent4>
      <a:accent5>
        <a:srgbClr val="7FAC8B"/>
      </a:accent5>
      <a:accent6>
        <a:srgbClr val="71AB98"/>
      </a:accent6>
      <a:hlink>
        <a:srgbClr val="6582AC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Widescreen</PresentationFormat>
  <Paragraphs>89</Paragraphs>
  <Slides>21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Meiryo</vt:lpstr>
      <vt:lpstr>Arial</vt:lpstr>
      <vt:lpstr>Corbel</vt:lpstr>
      <vt:lpstr>ShojiVTI</vt:lpstr>
      <vt:lpstr>Smart city e innovazione: una nuova sfida per i diritti individuali e la sicurezza dei cittadini</vt:lpstr>
      <vt:lpstr>Presentazione standard di PowerPoint</vt:lpstr>
      <vt:lpstr>Che cos’è una Smart City?</vt:lpstr>
      <vt:lpstr>Presentazione standard di PowerPoint</vt:lpstr>
      <vt:lpstr>Presentazione standard di PowerPoint</vt:lpstr>
      <vt:lpstr>Le principali tecnologie abilitanti</vt:lpstr>
      <vt:lpstr>Verso la Smart City</vt:lpstr>
      <vt:lpstr>Presentazione standard di PowerPoint</vt:lpstr>
      <vt:lpstr>Quali impatti sui diritti individuali?</vt:lpstr>
      <vt:lpstr>La fiducia dei cittadini è fondamentale per assicurare il successo della smart city!</vt:lpstr>
      <vt:lpstr>1. Trasparenza e autodeterminazione informativa </vt:lpstr>
      <vt:lpstr>Presentazione standard di PowerPoint</vt:lpstr>
      <vt:lpstr>2. Minimizzazione dei dati </vt:lpstr>
      <vt:lpstr>Presentazione standard di PowerPoint</vt:lpstr>
      <vt:lpstr>3. Limitazione delle finalità</vt:lpstr>
      <vt:lpstr>Presentazione standard di PowerPoint</vt:lpstr>
      <vt:lpstr>4. Integrità e riservatezza</vt:lpstr>
      <vt:lpstr>Presentazione standard di PowerPoint</vt:lpstr>
      <vt:lpstr>Presentazione standard di PowerPoint</vt:lpstr>
      <vt:lpstr>5. Accountability e governance dei dati </vt:lpstr>
      <vt:lpstr>Grazie per l’attenzione! XXXIII edizione di e-privacy Pisa, 23 e 24 novembre 2023 Paola Patriarca e Joel Naman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city e innovazione: una nuova sfida per i diritti individuali e la sicurezza dei cittadini</dc:title>
  <dc:creator>Paola Patriarca</dc:creator>
  <cp:lastModifiedBy>Paola Patriarca</cp:lastModifiedBy>
  <cp:revision>1</cp:revision>
  <dcterms:created xsi:type="dcterms:W3CDTF">2023-11-17T18:29:28Z</dcterms:created>
  <dcterms:modified xsi:type="dcterms:W3CDTF">2023-11-23T11:19:09Z</dcterms:modified>
</cp:coreProperties>
</file>